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Krona One"/>
      <p:regular r:id="rId24"/>
    </p:embeddedFont>
    <p:embeddedFont>
      <p:font typeface="Poppins"/>
      <p:regular r:id="rId25"/>
      <p:bold r:id="rId26"/>
      <p:italic r:id="rId27"/>
      <p:boldItalic r:id="rId28"/>
    </p:embeddedFont>
    <p:embeddedFont>
      <p:font typeface="Bebas Neue"/>
      <p:regular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KronaOne-regular.fntdata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oppins-bold.fntdata"/><Relationship Id="rId25" Type="http://schemas.openxmlformats.org/officeDocument/2006/relationships/font" Target="fonts/Poppins-regular.fntdata"/><Relationship Id="rId28" Type="http://schemas.openxmlformats.org/officeDocument/2006/relationships/font" Target="fonts/Poppins-boldItalic.fntdata"/><Relationship Id="rId27" Type="http://schemas.openxmlformats.org/officeDocument/2006/relationships/font" Target="fonts/Poppins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BebasNeue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png>
</file>

<file path=ppt/media/image27.gif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g>
</file>

<file path=ppt/media/image43.jpg>
</file>

<file path=ppt/media/image44.png>
</file>

<file path=ppt/media/image45.jpg>
</file>

<file path=ppt/media/image6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0731eb8b89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0731eb8b89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1cce6392d2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21cce6392d2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18898af3b6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118898af3b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11daacbd15b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11daacbd15b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21cce6392d2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21cce6392d2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1cce6392d2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21cce6392d2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21cce6392d2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21cce6392d2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1cce6392d2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21cce6392d2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21cce6392d2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21cce6392d2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21cce6392d2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21cce6392d2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1cce6392d2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1cce6392d2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0f9e629ec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0f9e629e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897eb017f8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897eb017f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08e8acc635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208e8acc635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1cce6392d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21cce6392d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0f9e629ec3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0f9e629ec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0f9e629ec3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0f9e629ec3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1daacbd15b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11daacbd15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1cce6392d2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21cce6392d2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19000"/>
          </a:blip>
          <a:srcRect b="15604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-1250325" y="-1610475"/>
            <a:ext cx="3253500" cy="3516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569475" y="-55580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859175" y="3096950"/>
            <a:ext cx="3395700" cy="3395700"/>
          </a:xfrm>
          <a:prstGeom prst="ellipse">
            <a:avLst/>
          </a:prstGeom>
          <a:noFill/>
          <a:ln cap="flat" cmpd="sng" w="9525">
            <a:solidFill>
              <a:srgbClr val="231F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179725" y="3417500"/>
            <a:ext cx="2754600" cy="2754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-356275" y="4017000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403050" y="333600"/>
            <a:ext cx="8337900" cy="4592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662850" y="577500"/>
            <a:ext cx="7818300" cy="41049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1237650" y="1406413"/>
            <a:ext cx="6668700" cy="177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solidFill>
                  <a:srgbClr val="231F7C"/>
                </a:solidFill>
              </a:defRPr>
            </a:lvl1pPr>
            <a:lvl2pPr lvl="1" algn="ctr">
              <a:spcBef>
                <a:spcPts val="20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1366975" y="3327588"/>
            <a:ext cx="6410100" cy="409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rgbClr val="231F7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1"/>
          <p:cNvPicPr preferRelativeResize="0"/>
          <p:nvPr/>
        </p:nvPicPr>
        <p:blipFill rotWithShape="1">
          <a:blip r:embed="rId2">
            <a:alphaModFix amt="34000"/>
          </a:blip>
          <a:srcRect b="6881" l="0" r="0" t="6881"/>
          <a:stretch/>
        </p:blipFill>
        <p:spPr>
          <a:xfrm flipH="1">
            <a:off x="0" y="0"/>
            <a:ext cx="91856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1"/>
          <p:cNvSpPr txBox="1"/>
          <p:nvPr>
            <p:ph hasCustomPrompt="1" type="title"/>
          </p:nvPr>
        </p:nvSpPr>
        <p:spPr>
          <a:xfrm>
            <a:off x="1284000" y="1654225"/>
            <a:ext cx="65760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0" name="Google Shape;100;p11"/>
          <p:cNvSpPr txBox="1"/>
          <p:nvPr>
            <p:ph idx="1" type="subTitle"/>
          </p:nvPr>
        </p:nvSpPr>
        <p:spPr>
          <a:xfrm>
            <a:off x="1284000" y="3165375"/>
            <a:ext cx="6576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1" name="Google Shape;101;p11"/>
          <p:cNvSpPr/>
          <p:nvPr/>
        </p:nvSpPr>
        <p:spPr>
          <a:xfrm>
            <a:off x="-1250325" y="-1610475"/>
            <a:ext cx="3253500" cy="3516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1"/>
          <p:cNvSpPr/>
          <p:nvPr/>
        </p:nvSpPr>
        <p:spPr>
          <a:xfrm>
            <a:off x="7569475" y="-55580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1"/>
          <p:cNvSpPr/>
          <p:nvPr/>
        </p:nvSpPr>
        <p:spPr>
          <a:xfrm>
            <a:off x="-356275" y="4017000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1"/>
          <p:cNvSpPr/>
          <p:nvPr/>
        </p:nvSpPr>
        <p:spPr>
          <a:xfrm>
            <a:off x="7714950" y="4008825"/>
            <a:ext cx="1038000" cy="10380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3"/>
          <p:cNvPicPr preferRelativeResize="0"/>
          <p:nvPr/>
        </p:nvPicPr>
        <p:blipFill rotWithShape="1">
          <a:blip r:embed="rId2">
            <a:alphaModFix amt="19000"/>
          </a:blip>
          <a:srcRect b="15604" l="0" r="0" t="0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3"/>
          <p:cNvSpPr/>
          <p:nvPr/>
        </p:nvSpPr>
        <p:spPr>
          <a:xfrm>
            <a:off x="-855075" y="-796400"/>
            <a:ext cx="2281500" cy="24660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3"/>
          <p:cNvSpPr/>
          <p:nvPr/>
        </p:nvSpPr>
        <p:spPr>
          <a:xfrm>
            <a:off x="8036350" y="209325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3"/>
          <p:cNvSpPr/>
          <p:nvPr/>
        </p:nvSpPr>
        <p:spPr>
          <a:xfrm>
            <a:off x="6365275" y="4065750"/>
            <a:ext cx="3395700" cy="3395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3"/>
          <p:cNvSpPr/>
          <p:nvPr/>
        </p:nvSpPr>
        <p:spPr>
          <a:xfrm>
            <a:off x="-401175" y="3494400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3"/>
          <p:cNvSpPr/>
          <p:nvPr/>
        </p:nvSpPr>
        <p:spPr>
          <a:xfrm>
            <a:off x="8981425" y="243080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3"/>
          <p:cNvSpPr/>
          <p:nvPr/>
        </p:nvSpPr>
        <p:spPr>
          <a:xfrm>
            <a:off x="-139825" y="243080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3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3"/>
          <p:cNvSpPr/>
          <p:nvPr/>
        </p:nvSpPr>
        <p:spPr>
          <a:xfrm>
            <a:off x="403050" y="275400"/>
            <a:ext cx="8337900" cy="45927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3"/>
          <p:cNvSpPr txBox="1"/>
          <p:nvPr>
            <p:ph type="title"/>
          </p:nvPr>
        </p:nvSpPr>
        <p:spPr>
          <a:xfrm>
            <a:off x="720000" y="50316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7" name="Google Shape;117;p13"/>
          <p:cNvSpPr txBox="1"/>
          <p:nvPr>
            <p:ph hasCustomPrompt="1" idx="2" type="title"/>
          </p:nvPr>
        </p:nvSpPr>
        <p:spPr>
          <a:xfrm>
            <a:off x="1436463" y="1427225"/>
            <a:ext cx="893700" cy="593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/>
          <p:nvPr>
            <p:ph idx="1" type="subTitle"/>
          </p:nvPr>
        </p:nvSpPr>
        <p:spPr>
          <a:xfrm>
            <a:off x="715125" y="2339610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3"/>
          <p:cNvSpPr txBox="1"/>
          <p:nvPr>
            <p:ph hasCustomPrompt="1" idx="3" type="title"/>
          </p:nvPr>
        </p:nvSpPr>
        <p:spPr>
          <a:xfrm>
            <a:off x="4108829" y="1427225"/>
            <a:ext cx="926400" cy="593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/>
          <p:nvPr>
            <p:ph idx="4" type="subTitle"/>
          </p:nvPr>
        </p:nvSpPr>
        <p:spPr>
          <a:xfrm>
            <a:off x="3403813" y="2339610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3"/>
          <p:cNvSpPr txBox="1"/>
          <p:nvPr>
            <p:ph hasCustomPrompt="1" idx="5" type="title"/>
          </p:nvPr>
        </p:nvSpPr>
        <p:spPr>
          <a:xfrm>
            <a:off x="2780839" y="3051275"/>
            <a:ext cx="893700" cy="593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/>
          <p:nvPr>
            <p:ph idx="6" type="subTitle"/>
          </p:nvPr>
        </p:nvSpPr>
        <p:spPr>
          <a:xfrm>
            <a:off x="2059481" y="3946087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3"/>
          <p:cNvSpPr txBox="1"/>
          <p:nvPr>
            <p:ph hasCustomPrompt="1" idx="7" type="title"/>
          </p:nvPr>
        </p:nvSpPr>
        <p:spPr>
          <a:xfrm>
            <a:off x="5469576" y="3051275"/>
            <a:ext cx="893700" cy="593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/>
          <p:nvPr>
            <p:ph idx="8" type="subTitle"/>
          </p:nvPr>
        </p:nvSpPr>
        <p:spPr>
          <a:xfrm>
            <a:off x="4748169" y="3946087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3"/>
          <p:cNvSpPr txBox="1"/>
          <p:nvPr>
            <p:ph idx="9" type="subTitle"/>
          </p:nvPr>
        </p:nvSpPr>
        <p:spPr>
          <a:xfrm>
            <a:off x="715125" y="194582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6" name="Google Shape;126;p13"/>
          <p:cNvSpPr txBox="1"/>
          <p:nvPr>
            <p:ph idx="13" type="subTitle"/>
          </p:nvPr>
        </p:nvSpPr>
        <p:spPr>
          <a:xfrm>
            <a:off x="3403813" y="194582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7" name="Google Shape;127;p13"/>
          <p:cNvSpPr txBox="1"/>
          <p:nvPr>
            <p:ph idx="14" type="subTitle"/>
          </p:nvPr>
        </p:nvSpPr>
        <p:spPr>
          <a:xfrm>
            <a:off x="2059475" y="3556127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8" name="Google Shape;128;p13"/>
          <p:cNvSpPr txBox="1"/>
          <p:nvPr>
            <p:ph idx="15" type="subTitle"/>
          </p:nvPr>
        </p:nvSpPr>
        <p:spPr>
          <a:xfrm>
            <a:off x="4748169" y="3556127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9" name="Google Shape;129;p13"/>
          <p:cNvSpPr txBox="1"/>
          <p:nvPr>
            <p:ph hasCustomPrompt="1" idx="16" type="title"/>
          </p:nvPr>
        </p:nvSpPr>
        <p:spPr>
          <a:xfrm>
            <a:off x="6797500" y="1427225"/>
            <a:ext cx="926400" cy="593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13"/>
          <p:cNvSpPr txBox="1"/>
          <p:nvPr>
            <p:ph idx="17" type="subTitle"/>
          </p:nvPr>
        </p:nvSpPr>
        <p:spPr>
          <a:xfrm>
            <a:off x="6092500" y="2339610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3"/>
          <p:cNvSpPr txBox="1"/>
          <p:nvPr>
            <p:ph idx="18" type="subTitle"/>
          </p:nvPr>
        </p:nvSpPr>
        <p:spPr>
          <a:xfrm>
            <a:off x="6092500" y="194582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4"/>
          <p:cNvPicPr preferRelativeResize="0"/>
          <p:nvPr/>
        </p:nvPicPr>
        <p:blipFill rotWithShape="1">
          <a:blip r:embed="rId2">
            <a:alphaModFix amt="19000"/>
          </a:blip>
          <a:srcRect b="19627" l="0" r="4761" t="0"/>
          <a:stretch/>
        </p:blipFill>
        <p:spPr>
          <a:xfrm>
            <a:off x="0" y="239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4"/>
          <p:cNvSpPr txBox="1"/>
          <p:nvPr>
            <p:ph type="title"/>
          </p:nvPr>
        </p:nvSpPr>
        <p:spPr>
          <a:xfrm>
            <a:off x="1507775" y="3397875"/>
            <a:ext cx="6227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5" name="Google Shape;135;p14"/>
          <p:cNvSpPr txBox="1"/>
          <p:nvPr>
            <p:ph idx="1" type="subTitle"/>
          </p:nvPr>
        </p:nvSpPr>
        <p:spPr>
          <a:xfrm>
            <a:off x="1507775" y="1701600"/>
            <a:ext cx="6227700" cy="174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6" name="Google Shape;136;p14"/>
          <p:cNvSpPr/>
          <p:nvPr/>
        </p:nvSpPr>
        <p:spPr>
          <a:xfrm flipH="1">
            <a:off x="8068925" y="368735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4"/>
          <p:cNvSpPr/>
          <p:nvPr/>
        </p:nvSpPr>
        <p:spPr>
          <a:xfrm flipH="1">
            <a:off x="245875" y="165275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4"/>
          <p:cNvSpPr/>
          <p:nvPr/>
        </p:nvSpPr>
        <p:spPr>
          <a:xfrm>
            <a:off x="7409175" y="535000"/>
            <a:ext cx="960600" cy="960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4"/>
          <p:cNvSpPr/>
          <p:nvPr/>
        </p:nvSpPr>
        <p:spPr>
          <a:xfrm>
            <a:off x="-600175" y="4278450"/>
            <a:ext cx="960600" cy="960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5"/>
          <p:cNvPicPr preferRelativeResize="0"/>
          <p:nvPr/>
        </p:nvPicPr>
        <p:blipFill>
          <a:blip r:embed="rId2">
            <a:alphaModFix amt="16000"/>
          </a:blip>
          <a:stretch>
            <a:fillRect/>
          </a:stretch>
        </p:blipFill>
        <p:spPr>
          <a:xfrm flipH="1"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5"/>
          <p:cNvSpPr/>
          <p:nvPr/>
        </p:nvSpPr>
        <p:spPr>
          <a:xfrm>
            <a:off x="-410050" y="-89450"/>
            <a:ext cx="960600" cy="960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5"/>
          <p:cNvSpPr/>
          <p:nvPr/>
        </p:nvSpPr>
        <p:spPr>
          <a:xfrm>
            <a:off x="8131175" y="147325"/>
            <a:ext cx="2031000" cy="20310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-1166600" y="3973675"/>
            <a:ext cx="2031000" cy="20310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5"/>
          <p:cNvSpPr/>
          <p:nvPr/>
        </p:nvSpPr>
        <p:spPr>
          <a:xfrm>
            <a:off x="8853475" y="3973675"/>
            <a:ext cx="708900" cy="7089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5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5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5"/>
          <p:cNvSpPr txBox="1"/>
          <p:nvPr>
            <p:ph idx="1" type="subTitle"/>
          </p:nvPr>
        </p:nvSpPr>
        <p:spPr>
          <a:xfrm>
            <a:off x="1928250" y="1628350"/>
            <a:ext cx="5425200" cy="27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49" name="Google Shape;149;p15"/>
          <p:cNvSpPr txBox="1"/>
          <p:nvPr>
            <p:ph type="title"/>
          </p:nvPr>
        </p:nvSpPr>
        <p:spPr>
          <a:xfrm>
            <a:off x="788850" y="439004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16"/>
          <p:cNvPicPr preferRelativeResize="0"/>
          <p:nvPr/>
        </p:nvPicPr>
        <p:blipFill rotWithShape="1">
          <a:blip r:embed="rId2">
            <a:alphaModFix amt="19000"/>
          </a:blip>
          <a:srcRect b="19627" l="0" r="4761" t="0"/>
          <a:stretch/>
        </p:blipFill>
        <p:spPr>
          <a:xfrm>
            <a:off x="0" y="239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6"/>
          <p:cNvSpPr/>
          <p:nvPr/>
        </p:nvSpPr>
        <p:spPr>
          <a:xfrm flipH="1">
            <a:off x="8445025" y="-89450"/>
            <a:ext cx="960600" cy="960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6"/>
          <p:cNvSpPr/>
          <p:nvPr/>
        </p:nvSpPr>
        <p:spPr>
          <a:xfrm flipH="1">
            <a:off x="-1166600" y="147325"/>
            <a:ext cx="2031000" cy="20310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6"/>
          <p:cNvSpPr/>
          <p:nvPr/>
        </p:nvSpPr>
        <p:spPr>
          <a:xfrm flipH="1">
            <a:off x="8131175" y="3973675"/>
            <a:ext cx="2031000" cy="20310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6"/>
          <p:cNvSpPr/>
          <p:nvPr/>
        </p:nvSpPr>
        <p:spPr>
          <a:xfrm flipH="1">
            <a:off x="-163575" y="3629475"/>
            <a:ext cx="708900" cy="7089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6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6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6"/>
          <p:cNvSpPr txBox="1"/>
          <p:nvPr>
            <p:ph type="title"/>
          </p:nvPr>
        </p:nvSpPr>
        <p:spPr>
          <a:xfrm>
            <a:off x="1087375" y="1389600"/>
            <a:ext cx="3196500" cy="128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9" name="Google Shape;159;p16"/>
          <p:cNvSpPr txBox="1"/>
          <p:nvPr>
            <p:ph idx="1" type="subTitle"/>
          </p:nvPr>
        </p:nvSpPr>
        <p:spPr>
          <a:xfrm>
            <a:off x="1087375" y="2673600"/>
            <a:ext cx="3196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17"/>
          <p:cNvPicPr preferRelativeResize="0"/>
          <p:nvPr/>
        </p:nvPicPr>
        <p:blipFill rotWithShape="1">
          <a:blip r:embed="rId2">
            <a:alphaModFix amt="34000"/>
          </a:blip>
          <a:srcRect b="6881" l="0" r="0" t="6881"/>
          <a:stretch/>
        </p:blipFill>
        <p:spPr>
          <a:xfrm flipH="1">
            <a:off x="0" y="0"/>
            <a:ext cx="91856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7"/>
          <p:cNvSpPr/>
          <p:nvPr/>
        </p:nvSpPr>
        <p:spPr>
          <a:xfrm flipH="1">
            <a:off x="8445025" y="-89450"/>
            <a:ext cx="960600" cy="960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7"/>
          <p:cNvSpPr/>
          <p:nvPr/>
        </p:nvSpPr>
        <p:spPr>
          <a:xfrm flipH="1">
            <a:off x="-1166600" y="147325"/>
            <a:ext cx="2031000" cy="20310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7"/>
          <p:cNvSpPr/>
          <p:nvPr/>
        </p:nvSpPr>
        <p:spPr>
          <a:xfrm flipH="1">
            <a:off x="8131175" y="3973675"/>
            <a:ext cx="2031000" cy="20310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7"/>
          <p:cNvSpPr/>
          <p:nvPr/>
        </p:nvSpPr>
        <p:spPr>
          <a:xfrm flipH="1">
            <a:off x="-566800" y="3973675"/>
            <a:ext cx="708900" cy="7089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7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7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7"/>
          <p:cNvSpPr txBox="1"/>
          <p:nvPr>
            <p:ph type="title"/>
          </p:nvPr>
        </p:nvSpPr>
        <p:spPr>
          <a:xfrm>
            <a:off x="4686313" y="1652750"/>
            <a:ext cx="3233100" cy="121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9" name="Google Shape;169;p17"/>
          <p:cNvSpPr txBox="1"/>
          <p:nvPr>
            <p:ph idx="1" type="subTitle"/>
          </p:nvPr>
        </p:nvSpPr>
        <p:spPr>
          <a:xfrm>
            <a:off x="4686313" y="2865350"/>
            <a:ext cx="32331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18"/>
          <p:cNvPicPr preferRelativeResize="0"/>
          <p:nvPr/>
        </p:nvPicPr>
        <p:blipFill>
          <a:blip r:embed="rId2">
            <a:alphaModFix amt="16000"/>
          </a:blip>
          <a:stretch>
            <a:fillRect/>
          </a:stretch>
        </p:blipFill>
        <p:spPr>
          <a:xfrm flipH="1"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8"/>
          <p:cNvSpPr/>
          <p:nvPr/>
        </p:nvSpPr>
        <p:spPr>
          <a:xfrm>
            <a:off x="-597500" y="368735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8"/>
          <p:cNvSpPr/>
          <p:nvPr/>
        </p:nvSpPr>
        <p:spPr>
          <a:xfrm>
            <a:off x="8340725" y="-355975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8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8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8"/>
          <p:cNvSpPr txBox="1"/>
          <p:nvPr>
            <p:ph idx="1" type="subTitle"/>
          </p:nvPr>
        </p:nvSpPr>
        <p:spPr>
          <a:xfrm>
            <a:off x="853675" y="2338375"/>
            <a:ext cx="3774600" cy="52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7" name="Google Shape;177;p18"/>
          <p:cNvSpPr txBox="1"/>
          <p:nvPr>
            <p:ph idx="2" type="subTitle"/>
          </p:nvPr>
        </p:nvSpPr>
        <p:spPr>
          <a:xfrm>
            <a:off x="4645796" y="2338375"/>
            <a:ext cx="3774600" cy="52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8" name="Google Shape;178;p18"/>
          <p:cNvSpPr txBox="1"/>
          <p:nvPr>
            <p:ph idx="3" type="subTitle"/>
          </p:nvPr>
        </p:nvSpPr>
        <p:spPr>
          <a:xfrm>
            <a:off x="853675" y="2800350"/>
            <a:ext cx="3774600" cy="14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9" name="Google Shape;179;p18"/>
          <p:cNvSpPr txBox="1"/>
          <p:nvPr>
            <p:ph idx="4" type="subTitle"/>
          </p:nvPr>
        </p:nvSpPr>
        <p:spPr>
          <a:xfrm>
            <a:off x="4645798" y="2800350"/>
            <a:ext cx="3774600" cy="14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0" name="Google Shape;180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1" name="Google Shape;181;p18"/>
          <p:cNvSpPr/>
          <p:nvPr/>
        </p:nvSpPr>
        <p:spPr>
          <a:xfrm>
            <a:off x="0" y="23260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8"/>
          <p:cNvSpPr/>
          <p:nvPr/>
        </p:nvSpPr>
        <p:spPr>
          <a:xfrm>
            <a:off x="9001050" y="13285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8"/>
          <p:cNvSpPr/>
          <p:nvPr/>
        </p:nvSpPr>
        <p:spPr>
          <a:xfrm>
            <a:off x="1144250" y="49691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19"/>
          <p:cNvPicPr preferRelativeResize="0"/>
          <p:nvPr/>
        </p:nvPicPr>
        <p:blipFill>
          <a:blip r:embed="rId2">
            <a:alphaModFix amt="16000"/>
          </a:blip>
          <a:stretch>
            <a:fillRect/>
          </a:stretch>
        </p:blipFill>
        <p:spPr>
          <a:xfrm flipH="1"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19"/>
          <p:cNvSpPr/>
          <p:nvPr/>
        </p:nvSpPr>
        <p:spPr>
          <a:xfrm flipH="1">
            <a:off x="8445025" y="-89450"/>
            <a:ext cx="960600" cy="960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9"/>
          <p:cNvSpPr/>
          <p:nvPr/>
        </p:nvSpPr>
        <p:spPr>
          <a:xfrm flipH="1">
            <a:off x="-1105350" y="-480500"/>
            <a:ext cx="2031000" cy="20310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9"/>
          <p:cNvSpPr/>
          <p:nvPr/>
        </p:nvSpPr>
        <p:spPr>
          <a:xfrm flipH="1">
            <a:off x="8131175" y="3973675"/>
            <a:ext cx="2031000" cy="20310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9"/>
          <p:cNvSpPr/>
          <p:nvPr/>
        </p:nvSpPr>
        <p:spPr>
          <a:xfrm flipH="1">
            <a:off x="-444300" y="3435350"/>
            <a:ext cx="708900" cy="7089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9"/>
          <p:cNvSpPr/>
          <p:nvPr/>
        </p:nvSpPr>
        <p:spPr>
          <a:xfrm>
            <a:off x="7223975" y="50400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9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9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9"/>
          <p:cNvSpPr txBox="1"/>
          <p:nvPr>
            <p:ph idx="1" type="subTitle"/>
          </p:nvPr>
        </p:nvSpPr>
        <p:spPr>
          <a:xfrm>
            <a:off x="1233351" y="3211700"/>
            <a:ext cx="3030900" cy="52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4" name="Google Shape;194;p19"/>
          <p:cNvSpPr txBox="1"/>
          <p:nvPr>
            <p:ph idx="2" type="subTitle"/>
          </p:nvPr>
        </p:nvSpPr>
        <p:spPr>
          <a:xfrm>
            <a:off x="5043054" y="3211700"/>
            <a:ext cx="3030900" cy="52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5" name="Google Shape;195;p19"/>
          <p:cNvSpPr txBox="1"/>
          <p:nvPr>
            <p:ph idx="3" type="subTitle"/>
          </p:nvPr>
        </p:nvSpPr>
        <p:spPr>
          <a:xfrm>
            <a:off x="1233350" y="3733703"/>
            <a:ext cx="3030900" cy="8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6" name="Google Shape;196;p19"/>
          <p:cNvSpPr txBox="1"/>
          <p:nvPr>
            <p:ph idx="4" type="subTitle"/>
          </p:nvPr>
        </p:nvSpPr>
        <p:spPr>
          <a:xfrm>
            <a:off x="5043051" y="3733703"/>
            <a:ext cx="3030900" cy="8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0"/>
          <p:cNvPicPr preferRelativeResize="0"/>
          <p:nvPr/>
        </p:nvPicPr>
        <p:blipFill>
          <a:blip r:embed="rId2">
            <a:alphaModFix amt="16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0"/>
          <p:cNvSpPr/>
          <p:nvPr/>
        </p:nvSpPr>
        <p:spPr>
          <a:xfrm>
            <a:off x="-597500" y="368735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0"/>
          <p:cNvSpPr/>
          <p:nvPr/>
        </p:nvSpPr>
        <p:spPr>
          <a:xfrm>
            <a:off x="8340725" y="-355975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0"/>
          <p:cNvSpPr/>
          <p:nvPr/>
        </p:nvSpPr>
        <p:spPr>
          <a:xfrm>
            <a:off x="357150" y="445025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0"/>
          <p:cNvSpPr/>
          <p:nvPr/>
        </p:nvSpPr>
        <p:spPr>
          <a:xfrm>
            <a:off x="8676500" y="11318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0"/>
          <p:cNvSpPr/>
          <p:nvPr/>
        </p:nvSpPr>
        <p:spPr>
          <a:xfrm>
            <a:off x="1144250" y="49691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0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0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8" name="Google Shape;208;p20"/>
          <p:cNvSpPr txBox="1"/>
          <p:nvPr>
            <p:ph idx="1" type="subTitle"/>
          </p:nvPr>
        </p:nvSpPr>
        <p:spPr>
          <a:xfrm>
            <a:off x="773075" y="2447175"/>
            <a:ext cx="2215500" cy="48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9" name="Google Shape;209;p20"/>
          <p:cNvSpPr txBox="1"/>
          <p:nvPr>
            <p:ph idx="2" type="subTitle"/>
          </p:nvPr>
        </p:nvSpPr>
        <p:spPr>
          <a:xfrm>
            <a:off x="777975" y="2936775"/>
            <a:ext cx="2210700" cy="11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20"/>
          <p:cNvSpPr txBox="1"/>
          <p:nvPr>
            <p:ph idx="3" type="subTitle"/>
          </p:nvPr>
        </p:nvSpPr>
        <p:spPr>
          <a:xfrm>
            <a:off x="3486313" y="2936775"/>
            <a:ext cx="2210700" cy="11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20"/>
          <p:cNvSpPr txBox="1"/>
          <p:nvPr>
            <p:ph idx="4" type="subTitle"/>
          </p:nvPr>
        </p:nvSpPr>
        <p:spPr>
          <a:xfrm>
            <a:off x="6140726" y="2936775"/>
            <a:ext cx="2210700" cy="11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20"/>
          <p:cNvSpPr txBox="1"/>
          <p:nvPr>
            <p:ph idx="5" type="subTitle"/>
          </p:nvPr>
        </p:nvSpPr>
        <p:spPr>
          <a:xfrm>
            <a:off x="3483900" y="2447175"/>
            <a:ext cx="2215500" cy="48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3" name="Google Shape;213;p20"/>
          <p:cNvSpPr txBox="1"/>
          <p:nvPr>
            <p:ph idx="6" type="subTitle"/>
          </p:nvPr>
        </p:nvSpPr>
        <p:spPr>
          <a:xfrm>
            <a:off x="6140725" y="2447175"/>
            <a:ext cx="2215500" cy="48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3"/>
          <p:cNvPicPr preferRelativeResize="0"/>
          <p:nvPr/>
        </p:nvPicPr>
        <p:blipFill>
          <a:blip r:embed="rId2">
            <a:alphaModFix amt="16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/>
          <p:nvPr/>
        </p:nvSpPr>
        <p:spPr>
          <a:xfrm>
            <a:off x="7720700" y="-698000"/>
            <a:ext cx="2281500" cy="24660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-401175" y="-543825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-1531925" y="3629625"/>
            <a:ext cx="3395700" cy="3395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8046750" y="4015625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-139825" y="243080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3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3"/>
          <p:cNvSpPr/>
          <p:nvPr/>
        </p:nvSpPr>
        <p:spPr>
          <a:xfrm>
            <a:off x="403050" y="275400"/>
            <a:ext cx="8337900" cy="45927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 txBox="1"/>
          <p:nvPr>
            <p:ph type="title"/>
          </p:nvPr>
        </p:nvSpPr>
        <p:spPr>
          <a:xfrm>
            <a:off x="2391875" y="2325500"/>
            <a:ext cx="4360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" name="Google Shape;29;p3"/>
          <p:cNvSpPr txBox="1"/>
          <p:nvPr>
            <p:ph hasCustomPrompt="1" idx="2" type="title"/>
          </p:nvPr>
        </p:nvSpPr>
        <p:spPr>
          <a:xfrm>
            <a:off x="3815992" y="1262800"/>
            <a:ext cx="1512000" cy="951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/>
          <p:nvPr>
            <p:ph idx="1" type="subTitle"/>
          </p:nvPr>
        </p:nvSpPr>
        <p:spPr>
          <a:xfrm>
            <a:off x="2391950" y="3167300"/>
            <a:ext cx="4360200" cy="409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1"/>
          <p:cNvPicPr preferRelativeResize="0"/>
          <p:nvPr/>
        </p:nvPicPr>
        <p:blipFill>
          <a:blip r:embed="rId2">
            <a:alphaModFix amt="16000"/>
          </a:blip>
          <a:stretch>
            <a:fillRect/>
          </a:stretch>
        </p:blipFill>
        <p:spPr>
          <a:xfrm flipH="1"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1"/>
          <p:cNvSpPr/>
          <p:nvPr/>
        </p:nvSpPr>
        <p:spPr>
          <a:xfrm>
            <a:off x="-492175" y="-22790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1"/>
          <p:cNvSpPr/>
          <p:nvPr/>
        </p:nvSpPr>
        <p:spPr>
          <a:xfrm>
            <a:off x="8012125" y="3921650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1"/>
          <p:cNvSpPr/>
          <p:nvPr/>
        </p:nvSpPr>
        <p:spPr>
          <a:xfrm>
            <a:off x="8902825" y="2911225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1"/>
          <p:cNvSpPr/>
          <p:nvPr/>
        </p:nvSpPr>
        <p:spPr>
          <a:xfrm flipH="1">
            <a:off x="69025" y="4145600"/>
            <a:ext cx="925800" cy="9258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1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1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1"/>
          <p:cNvSpPr/>
          <p:nvPr/>
        </p:nvSpPr>
        <p:spPr>
          <a:xfrm>
            <a:off x="-129575" y="16183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4" name="Google Shape;224;p21"/>
          <p:cNvSpPr txBox="1"/>
          <p:nvPr>
            <p:ph idx="1" type="subTitle"/>
          </p:nvPr>
        </p:nvSpPr>
        <p:spPr>
          <a:xfrm>
            <a:off x="2917000" y="1808775"/>
            <a:ext cx="4434900" cy="52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5" name="Google Shape;225;p21"/>
          <p:cNvSpPr txBox="1"/>
          <p:nvPr>
            <p:ph idx="2" type="subTitle"/>
          </p:nvPr>
        </p:nvSpPr>
        <p:spPr>
          <a:xfrm>
            <a:off x="2917000" y="2952276"/>
            <a:ext cx="4434900" cy="52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6" name="Google Shape;226;p21"/>
          <p:cNvSpPr txBox="1"/>
          <p:nvPr>
            <p:ph idx="3" type="subTitle"/>
          </p:nvPr>
        </p:nvSpPr>
        <p:spPr>
          <a:xfrm>
            <a:off x="2917000" y="4095776"/>
            <a:ext cx="4434900" cy="52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7" name="Google Shape;227;p21"/>
          <p:cNvSpPr txBox="1"/>
          <p:nvPr>
            <p:ph idx="4" type="subTitle"/>
          </p:nvPr>
        </p:nvSpPr>
        <p:spPr>
          <a:xfrm>
            <a:off x="2917000" y="1439825"/>
            <a:ext cx="4434900" cy="4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21"/>
          <p:cNvSpPr txBox="1"/>
          <p:nvPr>
            <p:ph idx="5" type="subTitle"/>
          </p:nvPr>
        </p:nvSpPr>
        <p:spPr>
          <a:xfrm>
            <a:off x="2917000" y="2583331"/>
            <a:ext cx="4434900" cy="4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21"/>
          <p:cNvSpPr txBox="1"/>
          <p:nvPr>
            <p:ph idx="6" type="subTitle"/>
          </p:nvPr>
        </p:nvSpPr>
        <p:spPr>
          <a:xfrm>
            <a:off x="2917000" y="3726836"/>
            <a:ext cx="4434900" cy="4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2"/>
          <p:cNvPicPr preferRelativeResize="0"/>
          <p:nvPr/>
        </p:nvPicPr>
        <p:blipFill>
          <a:blip r:embed="rId2">
            <a:alphaModFix amt="16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2"/>
          <p:cNvSpPr/>
          <p:nvPr/>
        </p:nvSpPr>
        <p:spPr>
          <a:xfrm>
            <a:off x="3929075" y="3990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2"/>
          <p:cNvSpPr/>
          <p:nvPr/>
        </p:nvSpPr>
        <p:spPr>
          <a:xfrm>
            <a:off x="6167775" y="47827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2"/>
          <p:cNvSpPr/>
          <p:nvPr/>
        </p:nvSpPr>
        <p:spPr>
          <a:xfrm>
            <a:off x="-490850" y="117725"/>
            <a:ext cx="1227300" cy="12273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2"/>
          <p:cNvSpPr/>
          <p:nvPr/>
        </p:nvSpPr>
        <p:spPr>
          <a:xfrm>
            <a:off x="8012125" y="3921650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2"/>
          <p:cNvSpPr/>
          <p:nvPr/>
        </p:nvSpPr>
        <p:spPr>
          <a:xfrm>
            <a:off x="-233900" y="4297400"/>
            <a:ext cx="713400" cy="713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2"/>
          <p:cNvSpPr/>
          <p:nvPr/>
        </p:nvSpPr>
        <p:spPr>
          <a:xfrm>
            <a:off x="8199250" y="-545450"/>
            <a:ext cx="2280600" cy="2280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2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2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1" name="Google Shape;241;p22"/>
          <p:cNvSpPr txBox="1"/>
          <p:nvPr>
            <p:ph idx="1" type="subTitle"/>
          </p:nvPr>
        </p:nvSpPr>
        <p:spPr>
          <a:xfrm>
            <a:off x="839036" y="1501400"/>
            <a:ext cx="22806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2" name="Google Shape;242;p22"/>
          <p:cNvSpPr txBox="1"/>
          <p:nvPr>
            <p:ph idx="2" type="subTitle"/>
          </p:nvPr>
        </p:nvSpPr>
        <p:spPr>
          <a:xfrm>
            <a:off x="839096" y="2006750"/>
            <a:ext cx="22806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22"/>
          <p:cNvSpPr txBox="1"/>
          <p:nvPr>
            <p:ph idx="3" type="subTitle"/>
          </p:nvPr>
        </p:nvSpPr>
        <p:spPr>
          <a:xfrm>
            <a:off x="6024364" y="2006750"/>
            <a:ext cx="22806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22"/>
          <p:cNvSpPr txBox="1"/>
          <p:nvPr>
            <p:ph idx="4" type="subTitle"/>
          </p:nvPr>
        </p:nvSpPr>
        <p:spPr>
          <a:xfrm>
            <a:off x="839096" y="3768900"/>
            <a:ext cx="22806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22"/>
          <p:cNvSpPr txBox="1"/>
          <p:nvPr>
            <p:ph idx="5" type="subTitle"/>
          </p:nvPr>
        </p:nvSpPr>
        <p:spPr>
          <a:xfrm>
            <a:off x="6024364" y="3768900"/>
            <a:ext cx="22806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22"/>
          <p:cNvSpPr txBox="1"/>
          <p:nvPr>
            <p:ph idx="6" type="subTitle"/>
          </p:nvPr>
        </p:nvSpPr>
        <p:spPr>
          <a:xfrm>
            <a:off x="839096" y="3263550"/>
            <a:ext cx="22806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7" name="Google Shape;247;p22"/>
          <p:cNvSpPr txBox="1"/>
          <p:nvPr>
            <p:ph idx="7" type="subTitle"/>
          </p:nvPr>
        </p:nvSpPr>
        <p:spPr>
          <a:xfrm>
            <a:off x="6024362" y="1501400"/>
            <a:ext cx="22806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8" name="Google Shape;248;p22"/>
          <p:cNvSpPr txBox="1"/>
          <p:nvPr>
            <p:ph idx="8" type="subTitle"/>
          </p:nvPr>
        </p:nvSpPr>
        <p:spPr>
          <a:xfrm>
            <a:off x="6024362" y="3263550"/>
            <a:ext cx="22806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23"/>
          <p:cNvPicPr preferRelativeResize="0"/>
          <p:nvPr/>
        </p:nvPicPr>
        <p:blipFill>
          <a:blip r:embed="rId2">
            <a:alphaModFix amt="16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3"/>
          <p:cNvSpPr/>
          <p:nvPr/>
        </p:nvSpPr>
        <p:spPr>
          <a:xfrm>
            <a:off x="-468225" y="4136675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3"/>
          <p:cNvSpPr/>
          <p:nvPr/>
        </p:nvSpPr>
        <p:spPr>
          <a:xfrm>
            <a:off x="8331800" y="-355975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3"/>
          <p:cNvSpPr/>
          <p:nvPr/>
        </p:nvSpPr>
        <p:spPr>
          <a:xfrm>
            <a:off x="2081150" y="4910950"/>
            <a:ext cx="572700" cy="572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3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3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7" name="Google Shape;257;p23"/>
          <p:cNvSpPr txBox="1"/>
          <p:nvPr>
            <p:ph idx="1" type="subTitle"/>
          </p:nvPr>
        </p:nvSpPr>
        <p:spPr>
          <a:xfrm>
            <a:off x="822438" y="2256650"/>
            <a:ext cx="2112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23"/>
          <p:cNvSpPr txBox="1"/>
          <p:nvPr>
            <p:ph idx="2" type="subTitle"/>
          </p:nvPr>
        </p:nvSpPr>
        <p:spPr>
          <a:xfrm>
            <a:off x="3508800" y="2256650"/>
            <a:ext cx="2112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23"/>
          <p:cNvSpPr txBox="1"/>
          <p:nvPr>
            <p:ph idx="3" type="subTitle"/>
          </p:nvPr>
        </p:nvSpPr>
        <p:spPr>
          <a:xfrm>
            <a:off x="6194963" y="2256650"/>
            <a:ext cx="21075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23"/>
          <p:cNvSpPr txBox="1"/>
          <p:nvPr>
            <p:ph idx="4" type="subTitle"/>
          </p:nvPr>
        </p:nvSpPr>
        <p:spPr>
          <a:xfrm>
            <a:off x="820225" y="3634798"/>
            <a:ext cx="2112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23"/>
          <p:cNvSpPr txBox="1"/>
          <p:nvPr>
            <p:ph idx="5" type="subTitle"/>
          </p:nvPr>
        </p:nvSpPr>
        <p:spPr>
          <a:xfrm>
            <a:off x="3506588" y="3634798"/>
            <a:ext cx="2112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23"/>
          <p:cNvSpPr txBox="1"/>
          <p:nvPr>
            <p:ph idx="6" type="subTitle"/>
          </p:nvPr>
        </p:nvSpPr>
        <p:spPr>
          <a:xfrm>
            <a:off x="6197170" y="3634798"/>
            <a:ext cx="21075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23"/>
          <p:cNvSpPr txBox="1"/>
          <p:nvPr>
            <p:ph idx="7" type="subTitle"/>
          </p:nvPr>
        </p:nvSpPr>
        <p:spPr>
          <a:xfrm>
            <a:off x="820075" y="1771850"/>
            <a:ext cx="21120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4" name="Google Shape;264;p23"/>
          <p:cNvSpPr txBox="1"/>
          <p:nvPr>
            <p:ph idx="8" type="subTitle"/>
          </p:nvPr>
        </p:nvSpPr>
        <p:spPr>
          <a:xfrm>
            <a:off x="3508688" y="1771850"/>
            <a:ext cx="21075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5" name="Google Shape;265;p23"/>
          <p:cNvSpPr txBox="1"/>
          <p:nvPr>
            <p:ph idx="9" type="subTitle"/>
          </p:nvPr>
        </p:nvSpPr>
        <p:spPr>
          <a:xfrm>
            <a:off x="6197300" y="1771850"/>
            <a:ext cx="21075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6" name="Google Shape;266;p23"/>
          <p:cNvSpPr txBox="1"/>
          <p:nvPr>
            <p:ph idx="13" type="subTitle"/>
          </p:nvPr>
        </p:nvSpPr>
        <p:spPr>
          <a:xfrm>
            <a:off x="820075" y="3149997"/>
            <a:ext cx="21120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7" name="Google Shape;267;p23"/>
          <p:cNvSpPr txBox="1"/>
          <p:nvPr>
            <p:ph idx="14" type="subTitle"/>
          </p:nvPr>
        </p:nvSpPr>
        <p:spPr>
          <a:xfrm>
            <a:off x="3508688" y="3149997"/>
            <a:ext cx="21075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8" name="Google Shape;268;p23"/>
          <p:cNvSpPr txBox="1"/>
          <p:nvPr>
            <p:ph idx="15" type="subTitle"/>
          </p:nvPr>
        </p:nvSpPr>
        <p:spPr>
          <a:xfrm>
            <a:off x="6197300" y="3149997"/>
            <a:ext cx="21075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24"/>
          <p:cNvPicPr preferRelativeResize="0"/>
          <p:nvPr/>
        </p:nvPicPr>
        <p:blipFill rotWithShape="1">
          <a:blip r:embed="rId2">
            <a:alphaModFix amt="19000"/>
          </a:blip>
          <a:srcRect b="19627" l="0" r="4761" t="0"/>
          <a:stretch/>
        </p:blipFill>
        <p:spPr>
          <a:xfrm>
            <a:off x="0" y="239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4"/>
          <p:cNvSpPr/>
          <p:nvPr/>
        </p:nvSpPr>
        <p:spPr>
          <a:xfrm flipH="1">
            <a:off x="8068925" y="368735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4"/>
          <p:cNvSpPr/>
          <p:nvPr/>
        </p:nvSpPr>
        <p:spPr>
          <a:xfrm flipH="1">
            <a:off x="-653700" y="0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4"/>
          <p:cNvSpPr/>
          <p:nvPr/>
        </p:nvSpPr>
        <p:spPr>
          <a:xfrm>
            <a:off x="6995575" y="4608500"/>
            <a:ext cx="699300" cy="6993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4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4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4"/>
          <p:cNvSpPr txBox="1"/>
          <p:nvPr>
            <p:ph hasCustomPrompt="1" type="title"/>
          </p:nvPr>
        </p:nvSpPr>
        <p:spPr>
          <a:xfrm>
            <a:off x="1819225" y="1563400"/>
            <a:ext cx="1061700" cy="10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77" name="Google Shape;277;p24"/>
          <p:cNvSpPr txBox="1"/>
          <p:nvPr>
            <p:ph idx="1" type="subTitle"/>
          </p:nvPr>
        </p:nvSpPr>
        <p:spPr>
          <a:xfrm flipH="1">
            <a:off x="1369825" y="2982650"/>
            <a:ext cx="2013900" cy="48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78" name="Google Shape;278;p24"/>
          <p:cNvSpPr txBox="1"/>
          <p:nvPr>
            <p:ph idx="2" type="subTitle"/>
          </p:nvPr>
        </p:nvSpPr>
        <p:spPr>
          <a:xfrm flipH="1">
            <a:off x="1369799" y="3462535"/>
            <a:ext cx="2013900" cy="9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79" name="Google Shape;279;p24"/>
          <p:cNvSpPr txBox="1"/>
          <p:nvPr>
            <p:ph hasCustomPrompt="1" idx="3" type="title"/>
          </p:nvPr>
        </p:nvSpPr>
        <p:spPr>
          <a:xfrm>
            <a:off x="4198800" y="1563400"/>
            <a:ext cx="1061700" cy="10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80" name="Google Shape;280;p24"/>
          <p:cNvSpPr txBox="1"/>
          <p:nvPr>
            <p:ph idx="4" type="subTitle"/>
          </p:nvPr>
        </p:nvSpPr>
        <p:spPr>
          <a:xfrm flipH="1">
            <a:off x="3718049" y="2982650"/>
            <a:ext cx="2013900" cy="48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81" name="Google Shape;281;p24"/>
          <p:cNvSpPr txBox="1"/>
          <p:nvPr>
            <p:ph idx="5" type="subTitle"/>
          </p:nvPr>
        </p:nvSpPr>
        <p:spPr>
          <a:xfrm flipH="1">
            <a:off x="3718049" y="3462535"/>
            <a:ext cx="2013900" cy="9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82" name="Google Shape;282;p24"/>
          <p:cNvSpPr txBox="1"/>
          <p:nvPr>
            <p:ph hasCustomPrompt="1" idx="6" type="title"/>
          </p:nvPr>
        </p:nvSpPr>
        <p:spPr>
          <a:xfrm>
            <a:off x="6523425" y="1563400"/>
            <a:ext cx="1061700" cy="10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83" name="Google Shape;283;p24"/>
          <p:cNvSpPr txBox="1"/>
          <p:nvPr>
            <p:ph idx="7" type="subTitle"/>
          </p:nvPr>
        </p:nvSpPr>
        <p:spPr>
          <a:xfrm flipH="1">
            <a:off x="6066300" y="2982650"/>
            <a:ext cx="2013900" cy="48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84" name="Google Shape;284;p24"/>
          <p:cNvSpPr txBox="1"/>
          <p:nvPr>
            <p:ph idx="8" type="subTitle"/>
          </p:nvPr>
        </p:nvSpPr>
        <p:spPr>
          <a:xfrm flipH="1">
            <a:off x="6066300" y="3462535"/>
            <a:ext cx="2013900" cy="9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85" name="Google Shape;285;p24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25"/>
          <p:cNvPicPr preferRelativeResize="0"/>
          <p:nvPr/>
        </p:nvPicPr>
        <p:blipFill rotWithShape="1">
          <a:blip r:embed="rId2">
            <a:alphaModFix amt="17000"/>
          </a:blip>
          <a:srcRect b="19627" l="0" r="4761" t="0"/>
          <a:stretch/>
        </p:blipFill>
        <p:spPr>
          <a:xfrm>
            <a:off x="0" y="239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25"/>
          <p:cNvSpPr/>
          <p:nvPr/>
        </p:nvSpPr>
        <p:spPr>
          <a:xfrm flipH="1">
            <a:off x="6680825" y="-1610475"/>
            <a:ext cx="3253500" cy="3516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5"/>
          <p:cNvSpPr/>
          <p:nvPr/>
        </p:nvSpPr>
        <p:spPr>
          <a:xfrm flipH="1">
            <a:off x="-530975" y="-55580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5"/>
          <p:cNvSpPr/>
          <p:nvPr/>
        </p:nvSpPr>
        <p:spPr>
          <a:xfrm flipH="1">
            <a:off x="-1250325" y="3417500"/>
            <a:ext cx="2754600" cy="2754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5"/>
          <p:cNvSpPr/>
          <p:nvPr/>
        </p:nvSpPr>
        <p:spPr>
          <a:xfrm flipH="1">
            <a:off x="7666575" y="4017000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5"/>
          <p:cNvSpPr/>
          <p:nvPr/>
        </p:nvSpPr>
        <p:spPr>
          <a:xfrm>
            <a:off x="403050" y="333600"/>
            <a:ext cx="8337900" cy="4592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5"/>
          <p:cNvSpPr/>
          <p:nvPr/>
        </p:nvSpPr>
        <p:spPr>
          <a:xfrm>
            <a:off x="662850" y="577500"/>
            <a:ext cx="7818300" cy="41049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5"/>
          <p:cNvSpPr txBox="1"/>
          <p:nvPr>
            <p:ph type="ctrTitle"/>
          </p:nvPr>
        </p:nvSpPr>
        <p:spPr>
          <a:xfrm>
            <a:off x="2192301" y="752325"/>
            <a:ext cx="47595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95" name="Google Shape;295;p25"/>
          <p:cNvSpPr txBox="1"/>
          <p:nvPr>
            <p:ph idx="1" type="subTitle"/>
          </p:nvPr>
        </p:nvSpPr>
        <p:spPr>
          <a:xfrm>
            <a:off x="2338650" y="1727750"/>
            <a:ext cx="4466700" cy="10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6" name="Google Shape;296;p25"/>
          <p:cNvSpPr txBox="1"/>
          <p:nvPr/>
        </p:nvSpPr>
        <p:spPr>
          <a:xfrm>
            <a:off x="1911775" y="3944175"/>
            <a:ext cx="5320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and includes 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highlight>
                <a:srgbClr val="DFDEFC"/>
              </a:highlight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26"/>
          <p:cNvPicPr preferRelativeResize="0"/>
          <p:nvPr/>
        </p:nvPicPr>
        <p:blipFill rotWithShape="1">
          <a:blip r:embed="rId2">
            <a:alphaModFix amt="19000"/>
          </a:blip>
          <a:srcRect b="19627" l="0" r="4761" t="0"/>
          <a:stretch/>
        </p:blipFill>
        <p:spPr>
          <a:xfrm>
            <a:off x="0" y="239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26"/>
          <p:cNvSpPr/>
          <p:nvPr/>
        </p:nvSpPr>
        <p:spPr>
          <a:xfrm flipH="1">
            <a:off x="8068925" y="368735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6"/>
          <p:cNvSpPr/>
          <p:nvPr/>
        </p:nvSpPr>
        <p:spPr>
          <a:xfrm flipH="1">
            <a:off x="245875" y="165275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6"/>
          <p:cNvSpPr/>
          <p:nvPr/>
        </p:nvSpPr>
        <p:spPr>
          <a:xfrm>
            <a:off x="7409175" y="535000"/>
            <a:ext cx="960600" cy="960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6"/>
          <p:cNvSpPr/>
          <p:nvPr/>
        </p:nvSpPr>
        <p:spPr>
          <a:xfrm>
            <a:off x="-600175" y="4278450"/>
            <a:ext cx="960600" cy="960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27"/>
          <p:cNvPicPr preferRelativeResize="0"/>
          <p:nvPr/>
        </p:nvPicPr>
        <p:blipFill rotWithShape="1">
          <a:blip r:embed="rId2">
            <a:alphaModFix amt="17000"/>
          </a:blip>
          <a:srcRect b="19627" l="0" r="4761" t="0"/>
          <a:stretch/>
        </p:blipFill>
        <p:spPr>
          <a:xfrm>
            <a:off x="0" y="239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27"/>
          <p:cNvSpPr/>
          <p:nvPr/>
        </p:nvSpPr>
        <p:spPr>
          <a:xfrm flipH="1">
            <a:off x="6680825" y="-1610475"/>
            <a:ext cx="3253500" cy="3516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7"/>
          <p:cNvSpPr/>
          <p:nvPr/>
        </p:nvSpPr>
        <p:spPr>
          <a:xfrm flipH="1">
            <a:off x="-530975" y="-55580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7"/>
          <p:cNvSpPr/>
          <p:nvPr/>
        </p:nvSpPr>
        <p:spPr>
          <a:xfrm flipH="1">
            <a:off x="-1250325" y="3417500"/>
            <a:ext cx="2754600" cy="2754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7"/>
          <p:cNvSpPr/>
          <p:nvPr/>
        </p:nvSpPr>
        <p:spPr>
          <a:xfrm flipH="1">
            <a:off x="7666575" y="4017000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7"/>
          <p:cNvSpPr/>
          <p:nvPr/>
        </p:nvSpPr>
        <p:spPr>
          <a:xfrm>
            <a:off x="403050" y="333600"/>
            <a:ext cx="8337900" cy="4592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7"/>
          <p:cNvSpPr/>
          <p:nvPr/>
        </p:nvSpPr>
        <p:spPr>
          <a:xfrm>
            <a:off x="662850" y="577500"/>
            <a:ext cx="7818300" cy="41049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4"/>
          <p:cNvPicPr preferRelativeResize="0"/>
          <p:nvPr/>
        </p:nvPicPr>
        <p:blipFill rotWithShape="1">
          <a:blip r:embed="rId2">
            <a:alphaModFix amt="19000"/>
          </a:blip>
          <a:srcRect b="19627" l="0" r="4761" t="0"/>
          <a:stretch/>
        </p:blipFill>
        <p:spPr>
          <a:xfrm>
            <a:off x="0" y="239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4"/>
          <p:cNvSpPr/>
          <p:nvPr/>
        </p:nvSpPr>
        <p:spPr>
          <a:xfrm>
            <a:off x="8841600" y="3425875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0" y="156920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4"/>
          <p:cNvSpPr/>
          <p:nvPr/>
        </p:nvSpPr>
        <p:spPr>
          <a:xfrm>
            <a:off x="8383180" y="4133663"/>
            <a:ext cx="1419000" cy="1533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4"/>
          <p:cNvSpPr/>
          <p:nvPr/>
        </p:nvSpPr>
        <p:spPr>
          <a:xfrm>
            <a:off x="-694095" y="-313237"/>
            <a:ext cx="1419000" cy="1533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4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403050" y="275400"/>
            <a:ext cx="8337900" cy="45927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4"/>
          <p:cNvSpPr txBox="1"/>
          <p:nvPr>
            <p:ph type="title"/>
          </p:nvPr>
        </p:nvSpPr>
        <p:spPr>
          <a:xfrm>
            <a:off x="720000" y="572456"/>
            <a:ext cx="7704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" type="body"/>
          </p:nvPr>
        </p:nvSpPr>
        <p:spPr>
          <a:xfrm>
            <a:off x="720000" y="1050600"/>
            <a:ext cx="7704000" cy="36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5"/>
          <p:cNvPicPr preferRelativeResize="0"/>
          <p:nvPr/>
        </p:nvPicPr>
        <p:blipFill>
          <a:blip r:embed="rId2">
            <a:alphaModFix amt="16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5"/>
          <p:cNvSpPr/>
          <p:nvPr/>
        </p:nvSpPr>
        <p:spPr>
          <a:xfrm flipH="1">
            <a:off x="8060000" y="362605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5"/>
          <p:cNvSpPr/>
          <p:nvPr/>
        </p:nvSpPr>
        <p:spPr>
          <a:xfrm flipH="1">
            <a:off x="7659575" y="49691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5"/>
          <p:cNvSpPr/>
          <p:nvPr/>
        </p:nvSpPr>
        <p:spPr>
          <a:xfrm flipH="1">
            <a:off x="-608200" y="-355975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5"/>
          <p:cNvSpPr/>
          <p:nvPr/>
        </p:nvSpPr>
        <p:spPr>
          <a:xfrm flipH="1">
            <a:off x="8446675" y="445025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5"/>
          <p:cNvSpPr/>
          <p:nvPr/>
        </p:nvSpPr>
        <p:spPr>
          <a:xfrm flipH="1">
            <a:off x="127325" y="11318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5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5"/>
          <p:cNvSpPr txBox="1"/>
          <p:nvPr>
            <p:ph idx="1" type="subTitle"/>
          </p:nvPr>
        </p:nvSpPr>
        <p:spPr>
          <a:xfrm>
            <a:off x="1146250" y="2394425"/>
            <a:ext cx="3178800" cy="4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1" name="Google Shape;51;p5"/>
          <p:cNvSpPr txBox="1"/>
          <p:nvPr>
            <p:ph idx="2" type="subTitle"/>
          </p:nvPr>
        </p:nvSpPr>
        <p:spPr>
          <a:xfrm>
            <a:off x="4801121" y="2394425"/>
            <a:ext cx="3178800" cy="4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2" name="Google Shape;52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" name="Google Shape;53;p5"/>
          <p:cNvSpPr txBox="1"/>
          <p:nvPr>
            <p:ph idx="3" type="subTitle"/>
          </p:nvPr>
        </p:nvSpPr>
        <p:spPr>
          <a:xfrm>
            <a:off x="1146250" y="2806725"/>
            <a:ext cx="3178800" cy="10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4" type="subTitle"/>
          </p:nvPr>
        </p:nvSpPr>
        <p:spPr>
          <a:xfrm>
            <a:off x="4801121" y="2806725"/>
            <a:ext cx="3178800" cy="10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6"/>
          <p:cNvPicPr preferRelativeResize="0"/>
          <p:nvPr/>
        </p:nvPicPr>
        <p:blipFill rotWithShape="1">
          <a:blip r:embed="rId2">
            <a:alphaModFix amt="17000"/>
          </a:blip>
          <a:srcRect b="19627" l="0" r="4761" t="0"/>
          <a:stretch/>
        </p:blipFill>
        <p:spPr>
          <a:xfrm>
            <a:off x="0" y="2390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6"/>
          <p:cNvSpPr/>
          <p:nvPr/>
        </p:nvSpPr>
        <p:spPr>
          <a:xfrm>
            <a:off x="8786625" y="24205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/>
          <p:nvPr/>
        </p:nvSpPr>
        <p:spPr>
          <a:xfrm>
            <a:off x="8220225" y="323025"/>
            <a:ext cx="1816500" cy="1790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6"/>
          <p:cNvSpPr/>
          <p:nvPr/>
        </p:nvSpPr>
        <p:spPr>
          <a:xfrm>
            <a:off x="-356275" y="4017000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6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6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3" name="Google Shape;63;p6"/>
          <p:cNvSpPr/>
          <p:nvPr/>
        </p:nvSpPr>
        <p:spPr>
          <a:xfrm>
            <a:off x="-377125" y="15875"/>
            <a:ext cx="703200" cy="7032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7"/>
          <p:cNvPicPr preferRelativeResize="0"/>
          <p:nvPr/>
        </p:nvPicPr>
        <p:blipFill rotWithShape="1">
          <a:blip r:embed="rId2">
            <a:alphaModFix amt="28000"/>
          </a:blip>
          <a:srcRect b="6881" l="0" r="0" t="6881"/>
          <a:stretch/>
        </p:blipFill>
        <p:spPr>
          <a:xfrm>
            <a:off x="0" y="0"/>
            <a:ext cx="91856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-597500" y="368735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/>
          <p:nvPr/>
        </p:nvSpPr>
        <p:spPr>
          <a:xfrm>
            <a:off x="8340725" y="-355975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7"/>
          <p:cNvSpPr/>
          <p:nvPr/>
        </p:nvSpPr>
        <p:spPr>
          <a:xfrm>
            <a:off x="8676500" y="11318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7"/>
          <p:cNvSpPr/>
          <p:nvPr/>
        </p:nvSpPr>
        <p:spPr>
          <a:xfrm>
            <a:off x="1144250" y="49691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7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7"/>
          <p:cNvSpPr/>
          <p:nvPr/>
        </p:nvSpPr>
        <p:spPr>
          <a:xfrm>
            <a:off x="403050" y="320450"/>
            <a:ext cx="8337900" cy="45084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3" name="Google Shape;73;p7"/>
          <p:cNvSpPr txBox="1"/>
          <p:nvPr>
            <p:ph idx="1" type="subTitle"/>
          </p:nvPr>
        </p:nvSpPr>
        <p:spPr>
          <a:xfrm>
            <a:off x="720000" y="2087150"/>
            <a:ext cx="3399900" cy="160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/>
          <p:cNvPicPr preferRelativeResize="0"/>
          <p:nvPr/>
        </p:nvPicPr>
        <p:blipFill rotWithShape="1">
          <a:blip r:embed="rId2">
            <a:alphaModFix amt="34000"/>
          </a:blip>
          <a:srcRect b="6881" l="0" r="0" t="6881"/>
          <a:stretch/>
        </p:blipFill>
        <p:spPr>
          <a:xfrm>
            <a:off x="0" y="0"/>
            <a:ext cx="91856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 txBox="1"/>
          <p:nvPr>
            <p:ph type="title"/>
          </p:nvPr>
        </p:nvSpPr>
        <p:spPr>
          <a:xfrm>
            <a:off x="905850" y="1485325"/>
            <a:ext cx="73314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77" name="Google Shape;77;p8"/>
          <p:cNvSpPr/>
          <p:nvPr/>
        </p:nvSpPr>
        <p:spPr>
          <a:xfrm flipH="1">
            <a:off x="8068925" y="368735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8"/>
          <p:cNvSpPr/>
          <p:nvPr/>
        </p:nvSpPr>
        <p:spPr>
          <a:xfrm flipH="1">
            <a:off x="245875" y="165275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/>
          <p:cNvPicPr preferRelativeResize="0"/>
          <p:nvPr/>
        </p:nvPicPr>
        <p:blipFill rotWithShape="1">
          <a:blip r:embed="rId2">
            <a:alphaModFix amt="34000"/>
          </a:blip>
          <a:srcRect b="6881" l="0" r="0" t="6881"/>
          <a:stretch/>
        </p:blipFill>
        <p:spPr>
          <a:xfrm>
            <a:off x="0" y="0"/>
            <a:ext cx="91856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/>
          <p:nvPr/>
        </p:nvSpPr>
        <p:spPr>
          <a:xfrm>
            <a:off x="2827575" y="4799875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9"/>
          <p:cNvSpPr/>
          <p:nvPr/>
        </p:nvSpPr>
        <p:spPr>
          <a:xfrm>
            <a:off x="6639825" y="11130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9"/>
          <p:cNvSpPr/>
          <p:nvPr/>
        </p:nvSpPr>
        <p:spPr>
          <a:xfrm>
            <a:off x="-492175" y="-227900"/>
            <a:ext cx="1645500" cy="1645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-982750" y="3253225"/>
            <a:ext cx="3395700" cy="3395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9"/>
          <p:cNvSpPr/>
          <p:nvPr/>
        </p:nvSpPr>
        <p:spPr>
          <a:xfrm>
            <a:off x="8012125" y="3921650"/>
            <a:ext cx="1373700" cy="1373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9"/>
          <p:cNvSpPr/>
          <p:nvPr/>
        </p:nvSpPr>
        <p:spPr>
          <a:xfrm>
            <a:off x="7158900" y="-1018575"/>
            <a:ext cx="3253500" cy="35166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9"/>
          <p:cNvSpPr/>
          <p:nvPr/>
        </p:nvSpPr>
        <p:spPr>
          <a:xfrm>
            <a:off x="8902825" y="2911225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9"/>
          <p:cNvSpPr/>
          <p:nvPr/>
        </p:nvSpPr>
        <p:spPr>
          <a:xfrm>
            <a:off x="447075" y="413700"/>
            <a:ext cx="8250000" cy="44664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EDDF8">
              <a:alpha val="4500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9"/>
          <p:cNvSpPr/>
          <p:nvPr/>
        </p:nvSpPr>
        <p:spPr>
          <a:xfrm>
            <a:off x="653925" y="599400"/>
            <a:ext cx="7818300" cy="41049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9"/>
          <p:cNvSpPr txBox="1"/>
          <p:nvPr>
            <p:ph type="title"/>
          </p:nvPr>
        </p:nvSpPr>
        <p:spPr>
          <a:xfrm>
            <a:off x="2201925" y="1348651"/>
            <a:ext cx="4740300" cy="8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1" name="Google Shape;91;p9"/>
          <p:cNvSpPr txBox="1"/>
          <p:nvPr>
            <p:ph idx="1" type="subTitle"/>
          </p:nvPr>
        </p:nvSpPr>
        <p:spPr>
          <a:xfrm>
            <a:off x="2201925" y="2380832"/>
            <a:ext cx="4740300" cy="15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0"/>
          <p:cNvSpPr txBox="1"/>
          <p:nvPr>
            <p:ph type="title"/>
          </p:nvPr>
        </p:nvSpPr>
        <p:spPr>
          <a:xfrm>
            <a:off x="1014600" y="3539000"/>
            <a:ext cx="7114800" cy="1069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4" name="Google Shape;94;p10"/>
          <p:cNvSpPr/>
          <p:nvPr/>
        </p:nvSpPr>
        <p:spPr>
          <a:xfrm>
            <a:off x="204150" y="158150"/>
            <a:ext cx="8735700" cy="48477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0"/>
          <p:cNvSpPr/>
          <p:nvPr/>
        </p:nvSpPr>
        <p:spPr>
          <a:xfrm>
            <a:off x="12" y="3539000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0"/>
          <p:cNvSpPr/>
          <p:nvPr/>
        </p:nvSpPr>
        <p:spPr>
          <a:xfrm>
            <a:off x="8734512" y="693875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rona One"/>
              <a:buNone/>
              <a:defRPr sz="3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rona One"/>
              <a:buNone/>
              <a:defRPr sz="3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rona One"/>
              <a:buNone/>
              <a:defRPr sz="3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rona One"/>
              <a:buNone/>
              <a:defRPr sz="3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rona One"/>
              <a:buNone/>
              <a:defRPr sz="3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rona One"/>
              <a:buNone/>
              <a:defRPr sz="3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rona One"/>
              <a:buNone/>
              <a:defRPr sz="3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rona One"/>
              <a:buNone/>
              <a:defRPr sz="3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rona One"/>
              <a:buNone/>
              <a:defRPr sz="30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7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5.gif"/><Relationship Id="rId4" Type="http://schemas.openxmlformats.org/officeDocument/2006/relationships/image" Target="../media/image28.png"/><Relationship Id="rId5" Type="http://schemas.openxmlformats.org/officeDocument/2006/relationships/image" Target="../media/image30.png"/><Relationship Id="rId6" Type="http://schemas.openxmlformats.org/officeDocument/2006/relationships/image" Target="../media/image3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Relationship Id="rId4" Type="http://schemas.openxmlformats.org/officeDocument/2006/relationships/image" Target="../media/image3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4.png"/><Relationship Id="rId4" Type="http://schemas.openxmlformats.org/officeDocument/2006/relationships/image" Target="../media/image3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5.png"/><Relationship Id="rId4" Type="http://schemas.openxmlformats.org/officeDocument/2006/relationships/image" Target="../media/image41.png"/><Relationship Id="rId5" Type="http://schemas.openxmlformats.org/officeDocument/2006/relationships/image" Target="../media/image3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4.png"/><Relationship Id="rId4" Type="http://schemas.openxmlformats.org/officeDocument/2006/relationships/image" Target="../media/image4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31.jpg"/><Relationship Id="rId5" Type="http://schemas.openxmlformats.org/officeDocument/2006/relationships/image" Target="../media/image4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23.png"/><Relationship Id="rId5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12.png"/><Relationship Id="rId5" Type="http://schemas.openxmlformats.org/officeDocument/2006/relationships/image" Target="../media/image20.png"/><Relationship Id="rId6" Type="http://schemas.openxmlformats.org/officeDocument/2006/relationships/image" Target="../media/image19.png"/><Relationship Id="rId7" Type="http://schemas.openxmlformats.org/officeDocument/2006/relationships/image" Target="../media/image22.png"/><Relationship Id="rId8" Type="http://schemas.openxmlformats.org/officeDocument/2006/relationships/image" Target="../media/image2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3.jpg"/><Relationship Id="rId4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image" Target="../media/image29.png"/><Relationship Id="rId5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8"/>
          <p:cNvSpPr txBox="1"/>
          <p:nvPr>
            <p:ph idx="1" type="subTitle"/>
          </p:nvPr>
        </p:nvSpPr>
        <p:spPr>
          <a:xfrm>
            <a:off x="1366975" y="3327588"/>
            <a:ext cx="6410100" cy="4095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Lets Begin!!!</a:t>
            </a:r>
            <a:endParaRPr/>
          </a:p>
        </p:txBody>
      </p:sp>
      <p:sp>
        <p:nvSpPr>
          <p:cNvPr id="316" name="Google Shape;316;p28"/>
          <p:cNvSpPr txBox="1"/>
          <p:nvPr>
            <p:ph type="ctrTitle"/>
          </p:nvPr>
        </p:nvSpPr>
        <p:spPr>
          <a:xfrm>
            <a:off x="1237650" y="1406413"/>
            <a:ext cx="6668700" cy="177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MultiMedia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200"/>
              </a:spcBef>
              <a:spcAft>
                <a:spcPts val="200"/>
              </a:spcAft>
              <a:buNone/>
            </a:pPr>
            <a:r>
              <a:rPr lang="en">
                <a:solidFill>
                  <a:schemeClr val="dk1"/>
                </a:solidFill>
              </a:rPr>
              <a:t>Image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17" name="Google Shape;317;p28"/>
          <p:cNvSpPr/>
          <p:nvPr/>
        </p:nvSpPr>
        <p:spPr>
          <a:xfrm>
            <a:off x="457612" y="1527825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8"/>
          <p:cNvSpPr/>
          <p:nvPr/>
        </p:nvSpPr>
        <p:spPr>
          <a:xfrm>
            <a:off x="8395350" y="500344"/>
            <a:ext cx="172500" cy="155100"/>
          </a:xfrm>
          <a:prstGeom prst="star4">
            <a:avLst>
              <a:gd fmla="val 20875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8"/>
          <p:cNvSpPr/>
          <p:nvPr/>
        </p:nvSpPr>
        <p:spPr>
          <a:xfrm>
            <a:off x="576107" y="4604600"/>
            <a:ext cx="172500" cy="155100"/>
          </a:xfrm>
          <a:prstGeom prst="star4">
            <a:avLst>
              <a:gd fmla="val 20875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8"/>
          <p:cNvSpPr/>
          <p:nvPr/>
        </p:nvSpPr>
        <p:spPr>
          <a:xfrm>
            <a:off x="4485750" y="4843675"/>
            <a:ext cx="172500" cy="1725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8"/>
          <p:cNvSpPr/>
          <p:nvPr/>
        </p:nvSpPr>
        <p:spPr>
          <a:xfrm>
            <a:off x="8276862" y="3607500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7"/>
          <p:cNvSpPr txBox="1"/>
          <p:nvPr>
            <p:ph type="title"/>
          </p:nvPr>
        </p:nvSpPr>
        <p:spPr>
          <a:xfrm>
            <a:off x="720000" y="3674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</a:t>
            </a:r>
            <a:r>
              <a:rPr lang="en" sz="4000"/>
              <a:t>GIF</a:t>
            </a:r>
            <a:r>
              <a:rPr lang="en"/>
              <a:t> </a:t>
            </a:r>
            <a:endParaRPr/>
          </a:p>
        </p:txBody>
      </p:sp>
      <p:sp>
        <p:nvSpPr>
          <p:cNvPr id="422" name="Google Shape;422;p37"/>
          <p:cNvSpPr txBox="1"/>
          <p:nvPr>
            <p:ph idx="4294967295" type="subTitle"/>
          </p:nvPr>
        </p:nvSpPr>
        <p:spPr>
          <a:xfrm>
            <a:off x="720000" y="1223000"/>
            <a:ext cx="5719200" cy="33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Stand for: Graphics Interchange Format</a:t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Introduced in 1987.</a:t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It works on Lossless Compression technique.</a:t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Has a Smaller File Size.</a:t>
            </a:r>
            <a:endParaRPr b="1" sz="19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It works as a movable image</a:t>
            </a:r>
            <a:endParaRPr b="1"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t/>
            </a:r>
            <a:endParaRPr b="1" sz="1900"/>
          </a:p>
        </p:txBody>
      </p:sp>
      <p:pic>
        <p:nvPicPr>
          <p:cNvPr id="423" name="Google Shape;42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5000" y="2098075"/>
            <a:ext cx="1918725" cy="180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38"/>
          <p:cNvSpPr txBox="1"/>
          <p:nvPr>
            <p:ph type="title"/>
          </p:nvPr>
        </p:nvSpPr>
        <p:spPr>
          <a:xfrm>
            <a:off x="1057425" y="1020500"/>
            <a:ext cx="73314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JPEG</a:t>
            </a:r>
            <a:endParaRPr sz="4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COMPRESSION</a:t>
            </a:r>
            <a:endParaRPr sz="4400"/>
          </a:p>
        </p:txBody>
      </p:sp>
      <p:pic>
        <p:nvPicPr>
          <p:cNvPr id="429" name="Google Shape;42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6476" y="3058088"/>
            <a:ext cx="1259699" cy="1259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608406">
            <a:off x="5856000" y="3136025"/>
            <a:ext cx="1103826" cy="1103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148675">
            <a:off x="6687025" y="586975"/>
            <a:ext cx="1331000" cy="133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697896">
            <a:off x="518809" y="341660"/>
            <a:ext cx="970109" cy="970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39"/>
          <p:cNvSpPr txBox="1"/>
          <p:nvPr/>
        </p:nvSpPr>
        <p:spPr>
          <a:xfrm>
            <a:off x="2166150" y="612050"/>
            <a:ext cx="48117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What is Compression??</a:t>
            </a:r>
            <a:endParaRPr b="1" sz="2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38" name="Google Shape;438;p39"/>
          <p:cNvSpPr txBox="1"/>
          <p:nvPr/>
        </p:nvSpPr>
        <p:spPr>
          <a:xfrm>
            <a:off x="1505100" y="1693325"/>
            <a:ext cx="61338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Compression refers to the process of compressing a digital image using various types of compression algorithm.</a:t>
            </a:r>
            <a:endParaRPr b="1" sz="2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The algorithms are designed to use the size of a digital image while maintaining a certain level of image quality.</a:t>
            </a:r>
            <a:endParaRPr b="1" sz="2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0"/>
          <p:cNvSpPr txBox="1"/>
          <p:nvPr/>
        </p:nvSpPr>
        <p:spPr>
          <a:xfrm>
            <a:off x="2166150" y="470600"/>
            <a:ext cx="48117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Phases of jpeg</a:t>
            </a:r>
            <a:endParaRPr b="1" sz="2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compression</a:t>
            </a:r>
            <a:endParaRPr b="1" sz="2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44" name="Google Shape;444;p40"/>
          <p:cNvSpPr txBox="1"/>
          <p:nvPr/>
        </p:nvSpPr>
        <p:spPr>
          <a:xfrm>
            <a:off x="2384250" y="1610675"/>
            <a:ext cx="49551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●"/>
            </a:pPr>
            <a:r>
              <a:rPr b="1" lang="en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Color Space Conversion</a:t>
            </a:r>
            <a:endParaRPr b="1"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●"/>
            </a:pPr>
            <a:r>
              <a:rPr b="1" lang="en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Chrominance SubSampling</a:t>
            </a:r>
            <a:endParaRPr b="1"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●"/>
            </a:pPr>
            <a:r>
              <a:rPr b="1" lang="en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Discrete Cosine Transfor</a:t>
            </a:r>
            <a:r>
              <a:rPr b="1" lang="en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</a:t>
            </a:r>
            <a:endParaRPr b="1"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●"/>
            </a:pPr>
            <a:r>
              <a:rPr b="1" lang="en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Quantization</a:t>
            </a:r>
            <a:endParaRPr b="1"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●"/>
            </a:pPr>
            <a:r>
              <a:rPr b="1" lang="en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HuffMan Coding</a:t>
            </a:r>
            <a:endParaRPr b="1"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1"/>
          <p:cNvSpPr txBox="1"/>
          <p:nvPr/>
        </p:nvSpPr>
        <p:spPr>
          <a:xfrm>
            <a:off x="2166150" y="612050"/>
            <a:ext cx="48117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Color Space Conversion</a:t>
            </a:r>
            <a:endParaRPr b="1" sz="2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0" name="Google Shape;450;p41"/>
          <p:cNvSpPr txBox="1"/>
          <p:nvPr/>
        </p:nvSpPr>
        <p:spPr>
          <a:xfrm>
            <a:off x="1505100" y="1374650"/>
            <a:ext cx="6133800" cy="21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chemeClr val="dk1"/>
                </a:solidFill>
              </a:rPr>
              <a:t>Color space conversion is the translation of the representation of a color from one basis to another.</a:t>
            </a:r>
            <a:endParaRPr b="1" sz="185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chemeClr val="dk1"/>
                </a:solidFill>
              </a:rPr>
              <a:t>It converts the RGB color format to YCbCr format.</a:t>
            </a:r>
            <a:endParaRPr b="1" sz="185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5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chemeClr val="dk1"/>
                </a:solidFill>
              </a:rPr>
              <a:t>The Y represents the Luminance while the Cb and Cr represent the chrominance blue and chrominance red respectively.</a:t>
            </a:r>
            <a:endParaRPr b="1" sz="1850">
              <a:solidFill>
                <a:schemeClr val="dk1"/>
              </a:solidFill>
            </a:endParaRPr>
          </a:p>
        </p:txBody>
      </p:sp>
      <p:pic>
        <p:nvPicPr>
          <p:cNvPr id="451" name="Google Shape;45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0830" y="3340450"/>
            <a:ext cx="1452869" cy="130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5650" y="3438800"/>
            <a:ext cx="1234051" cy="110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2"/>
          <p:cNvSpPr txBox="1"/>
          <p:nvPr/>
        </p:nvSpPr>
        <p:spPr>
          <a:xfrm>
            <a:off x="1761600" y="541325"/>
            <a:ext cx="5620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Chrominance SubSampling</a:t>
            </a:r>
            <a:endParaRPr b="1"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8" name="Google Shape;458;p42"/>
          <p:cNvSpPr txBox="1"/>
          <p:nvPr/>
        </p:nvSpPr>
        <p:spPr>
          <a:xfrm>
            <a:off x="1464675" y="1799075"/>
            <a:ext cx="6133800" cy="22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Chrominance SubSampling refers to reducing the resolution of the chrominance components i.e:  Cr &amp; Cb.</a:t>
            </a:r>
            <a:endParaRPr b="1" sz="21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(Chrominance refers to the difference between the color being represented on a screen and the actual color of a standard)</a:t>
            </a:r>
            <a:endParaRPr b="1" sz="2150">
              <a:solidFill>
                <a:schemeClr val="dk1"/>
              </a:solidFill>
            </a:endParaRPr>
          </a:p>
        </p:txBody>
      </p:sp>
      <p:pic>
        <p:nvPicPr>
          <p:cNvPr id="459" name="Google Shape;459;p42"/>
          <p:cNvPicPr preferRelativeResize="0"/>
          <p:nvPr/>
        </p:nvPicPr>
        <p:blipFill rotWithShape="1">
          <a:blip r:embed="rId3">
            <a:alphaModFix/>
          </a:blip>
          <a:srcRect b="5051" l="0" r="0" t="5060"/>
          <a:stretch/>
        </p:blipFill>
        <p:spPr>
          <a:xfrm rot="-471532">
            <a:off x="703950" y="1147625"/>
            <a:ext cx="1284200" cy="115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0" name="Google Shape;460;p42"/>
          <p:cNvPicPr preferRelativeResize="0"/>
          <p:nvPr/>
        </p:nvPicPr>
        <p:blipFill rotWithShape="1">
          <a:blip r:embed="rId4">
            <a:alphaModFix/>
          </a:blip>
          <a:srcRect b="5051" l="0" r="0" t="5060"/>
          <a:stretch/>
        </p:blipFill>
        <p:spPr>
          <a:xfrm rot="556361">
            <a:off x="7440550" y="2966550"/>
            <a:ext cx="882550" cy="79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3"/>
          <p:cNvSpPr txBox="1"/>
          <p:nvPr/>
        </p:nvSpPr>
        <p:spPr>
          <a:xfrm>
            <a:off x="1761600" y="541325"/>
            <a:ext cx="5620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Discrete Cosine Transform</a:t>
            </a:r>
            <a:endParaRPr b="1"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66" name="Google Shape;466;p43"/>
          <p:cNvSpPr txBox="1"/>
          <p:nvPr/>
        </p:nvSpPr>
        <p:spPr>
          <a:xfrm>
            <a:off x="1505100" y="1415075"/>
            <a:ext cx="6133800" cy="16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The Discrete Cosine Transform is a mathematical technique in which each block of an image is analysed to gather information such as its frequency etc.</a:t>
            </a:r>
            <a:endParaRPr b="1" sz="18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This data is used for the process of compression</a:t>
            </a:r>
            <a:endParaRPr b="1" sz="18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67" name="Google Shape;46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5398" y="3571747"/>
            <a:ext cx="1157002" cy="882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68" name="Google Shape;468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8648" y="3522350"/>
            <a:ext cx="1157002" cy="882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69" name="Google Shape;469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06450" y="3522350"/>
            <a:ext cx="1157002" cy="8826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44"/>
          <p:cNvSpPr txBox="1"/>
          <p:nvPr/>
        </p:nvSpPr>
        <p:spPr>
          <a:xfrm>
            <a:off x="1761600" y="541325"/>
            <a:ext cx="5620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Quantization</a:t>
            </a:r>
            <a:endParaRPr b="1"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75" name="Google Shape;475;p44"/>
          <p:cNvSpPr txBox="1"/>
          <p:nvPr/>
        </p:nvSpPr>
        <p:spPr>
          <a:xfrm>
            <a:off x="1505100" y="1904250"/>
            <a:ext cx="6133800" cy="10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The data collected in the previous phase is now reduced so that only the necessary values are kept for the representation of the Image.</a:t>
            </a:r>
            <a:endParaRPr b="1" sz="18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76" name="Google Shape;47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7225" y="3232125"/>
            <a:ext cx="1443455" cy="115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80921" y="3232125"/>
            <a:ext cx="1443455" cy="115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5"/>
          <p:cNvSpPr txBox="1"/>
          <p:nvPr/>
        </p:nvSpPr>
        <p:spPr>
          <a:xfrm>
            <a:off x="1761600" y="541325"/>
            <a:ext cx="5620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Huffman Coding</a:t>
            </a:r>
            <a:endParaRPr b="1"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83" name="Google Shape;483;p45"/>
          <p:cNvSpPr txBox="1"/>
          <p:nvPr/>
        </p:nvSpPr>
        <p:spPr>
          <a:xfrm>
            <a:off x="1505100" y="1499700"/>
            <a:ext cx="6133800" cy="18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It is the final phase algorithm which is used to further compress the quantified DCT values into a compact binary stream of bits</a:t>
            </a:r>
            <a:endParaRPr b="1" sz="18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The Huffman Coding is a lossless compression technique.</a:t>
            </a:r>
            <a:endParaRPr b="1" sz="185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84" name="Google Shape;48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2500" y="3266075"/>
            <a:ext cx="1817325" cy="139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5" name="Google Shape;485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6625" y="3266075"/>
            <a:ext cx="1817325" cy="139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0" name="Google Shape;49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9"/>
          <p:cNvSpPr/>
          <p:nvPr/>
        </p:nvSpPr>
        <p:spPr>
          <a:xfrm>
            <a:off x="207587" y="4057500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9"/>
          <p:cNvSpPr/>
          <p:nvPr/>
        </p:nvSpPr>
        <p:spPr>
          <a:xfrm>
            <a:off x="8550612" y="641100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9"/>
          <p:cNvSpPr/>
          <p:nvPr/>
        </p:nvSpPr>
        <p:spPr>
          <a:xfrm>
            <a:off x="8669100" y="289919"/>
            <a:ext cx="172500" cy="155100"/>
          </a:xfrm>
          <a:prstGeom prst="star4">
            <a:avLst>
              <a:gd fmla="val 20875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29"/>
          <p:cNvSpPr/>
          <p:nvPr/>
        </p:nvSpPr>
        <p:spPr>
          <a:xfrm>
            <a:off x="326082" y="4776150"/>
            <a:ext cx="172500" cy="155100"/>
          </a:xfrm>
          <a:prstGeom prst="star4">
            <a:avLst>
              <a:gd fmla="val 20875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an image?</a:t>
            </a:r>
            <a:endParaRPr/>
          </a:p>
        </p:txBody>
      </p:sp>
      <p:sp>
        <p:nvSpPr>
          <p:cNvPr id="331" name="Google Shape;331;p29"/>
          <p:cNvSpPr txBox="1"/>
          <p:nvPr/>
        </p:nvSpPr>
        <p:spPr>
          <a:xfrm>
            <a:off x="1598400" y="1339625"/>
            <a:ext cx="6381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Multimedia Images refers to visual media that can be displayed on a screen or printed on a page.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It can be drawings, photographs, illustrations etc. 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32" name="Google Shape;33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729912">
            <a:off x="6992500" y="430200"/>
            <a:ext cx="831300" cy="8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150" y="2708225"/>
            <a:ext cx="2981427" cy="151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20625" y="2708225"/>
            <a:ext cx="2981427" cy="1517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0"/>
          <p:cNvSpPr txBox="1"/>
          <p:nvPr/>
        </p:nvSpPr>
        <p:spPr>
          <a:xfrm>
            <a:off x="3394200" y="1888725"/>
            <a:ext cx="23556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latin typeface="Bebas Neue"/>
                <a:ea typeface="Bebas Neue"/>
                <a:cs typeface="Bebas Neue"/>
                <a:sym typeface="Bebas Neue"/>
              </a:rPr>
              <a:t>Types of </a:t>
            </a:r>
            <a:endParaRPr sz="4100">
              <a:latin typeface="Bebas Neue"/>
              <a:ea typeface="Bebas Neue"/>
              <a:cs typeface="Bebas Neue"/>
              <a:sym typeface="Bebas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latin typeface="Bebas Neue"/>
                <a:ea typeface="Bebas Neue"/>
                <a:cs typeface="Bebas Neue"/>
                <a:sym typeface="Bebas Neue"/>
              </a:rPr>
              <a:t>Images</a:t>
            </a:r>
            <a:endParaRPr sz="4100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40" name="Google Shape;340;p30"/>
          <p:cNvSpPr txBox="1"/>
          <p:nvPr/>
        </p:nvSpPr>
        <p:spPr>
          <a:xfrm>
            <a:off x="1216325" y="995925"/>
            <a:ext cx="17280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Poppins"/>
                <a:ea typeface="Poppins"/>
                <a:cs typeface="Poppins"/>
                <a:sym typeface="Poppins"/>
              </a:rPr>
              <a:t>Bitmap</a:t>
            </a:r>
            <a:endParaRPr b="1" sz="23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Poppins"/>
                <a:ea typeface="Poppins"/>
                <a:cs typeface="Poppins"/>
                <a:sym typeface="Poppins"/>
              </a:rPr>
              <a:t>Images</a:t>
            </a:r>
            <a:endParaRPr b="1" sz="23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1" name="Google Shape;341;p30"/>
          <p:cNvSpPr txBox="1"/>
          <p:nvPr/>
        </p:nvSpPr>
        <p:spPr>
          <a:xfrm>
            <a:off x="1216325" y="3335625"/>
            <a:ext cx="17280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Poppins"/>
                <a:ea typeface="Poppins"/>
                <a:cs typeface="Poppins"/>
                <a:sym typeface="Poppins"/>
              </a:rPr>
              <a:t>2D</a:t>
            </a:r>
            <a:endParaRPr b="1" sz="23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Poppins"/>
                <a:ea typeface="Poppins"/>
                <a:cs typeface="Poppins"/>
                <a:sym typeface="Poppins"/>
              </a:rPr>
              <a:t>Images</a:t>
            </a:r>
            <a:endParaRPr b="1" sz="23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2" name="Google Shape;342;p30"/>
          <p:cNvSpPr txBox="1"/>
          <p:nvPr/>
        </p:nvSpPr>
        <p:spPr>
          <a:xfrm>
            <a:off x="5804850" y="995925"/>
            <a:ext cx="17280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Poppins"/>
                <a:ea typeface="Poppins"/>
                <a:cs typeface="Poppins"/>
                <a:sym typeface="Poppins"/>
              </a:rPr>
              <a:t>Vector</a:t>
            </a:r>
            <a:endParaRPr b="1" sz="23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Poppins"/>
                <a:ea typeface="Poppins"/>
                <a:cs typeface="Poppins"/>
                <a:sym typeface="Poppins"/>
              </a:rPr>
              <a:t>Images</a:t>
            </a:r>
            <a:endParaRPr b="1" sz="23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3" name="Google Shape;343;p30"/>
          <p:cNvSpPr txBox="1"/>
          <p:nvPr/>
        </p:nvSpPr>
        <p:spPr>
          <a:xfrm>
            <a:off x="5804850" y="3335625"/>
            <a:ext cx="17280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Poppins"/>
                <a:ea typeface="Poppins"/>
                <a:cs typeface="Poppins"/>
                <a:sym typeface="Poppins"/>
              </a:rPr>
              <a:t>3D</a:t>
            </a:r>
            <a:endParaRPr b="1" sz="23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Poppins"/>
                <a:ea typeface="Poppins"/>
                <a:cs typeface="Poppins"/>
                <a:sym typeface="Poppins"/>
              </a:rPr>
              <a:t>Images</a:t>
            </a:r>
            <a:endParaRPr b="1" sz="23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4" name="Google Shape;344;p30"/>
          <p:cNvSpPr/>
          <p:nvPr/>
        </p:nvSpPr>
        <p:spPr>
          <a:xfrm>
            <a:off x="4358175" y="1228475"/>
            <a:ext cx="1050900" cy="6888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0"/>
          <p:cNvSpPr/>
          <p:nvPr/>
        </p:nvSpPr>
        <p:spPr>
          <a:xfrm rot="5400000">
            <a:off x="5810650" y="2473950"/>
            <a:ext cx="1005600" cy="7176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0"/>
          <p:cNvSpPr/>
          <p:nvPr/>
        </p:nvSpPr>
        <p:spPr>
          <a:xfrm rot="-5400000">
            <a:off x="2388400" y="2032725"/>
            <a:ext cx="1005600" cy="7176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30"/>
          <p:cNvSpPr/>
          <p:nvPr/>
        </p:nvSpPr>
        <p:spPr>
          <a:xfrm rot="10800000">
            <a:off x="3500075" y="3250325"/>
            <a:ext cx="1050900" cy="6888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8" name="Google Shape;34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97499">
            <a:off x="5238859" y="2600456"/>
            <a:ext cx="498136" cy="498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426953">
            <a:off x="3329284" y="1752531"/>
            <a:ext cx="498137" cy="4981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1"/>
          <p:cNvSpPr txBox="1"/>
          <p:nvPr>
            <p:ph type="title"/>
          </p:nvPr>
        </p:nvSpPr>
        <p:spPr>
          <a:xfrm>
            <a:off x="2391900" y="635175"/>
            <a:ext cx="4360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Bitmap Images</a:t>
            </a:r>
            <a:endParaRPr/>
          </a:p>
        </p:txBody>
      </p:sp>
      <p:sp>
        <p:nvSpPr>
          <p:cNvPr id="355" name="Google Shape;355;p31"/>
          <p:cNvSpPr txBox="1"/>
          <p:nvPr>
            <p:ph idx="1" type="subTitle"/>
          </p:nvPr>
        </p:nvSpPr>
        <p:spPr>
          <a:xfrm>
            <a:off x="2138575" y="2218775"/>
            <a:ext cx="4748400" cy="21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These are also known as Raster Images.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They are composed of Pixels (tiny squares)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They are Resolution Dependent.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 Not Scalable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Example: JPEG, BMP</a:t>
            </a:r>
            <a:endParaRPr b="1"/>
          </a:p>
          <a:p>
            <a: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b="1"/>
          </a:p>
        </p:txBody>
      </p:sp>
      <p:sp>
        <p:nvSpPr>
          <p:cNvPr id="356" name="Google Shape;356;p31"/>
          <p:cNvSpPr/>
          <p:nvPr/>
        </p:nvSpPr>
        <p:spPr>
          <a:xfrm flipH="1">
            <a:off x="8530387" y="3517475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1"/>
          <p:cNvSpPr/>
          <p:nvPr/>
        </p:nvSpPr>
        <p:spPr>
          <a:xfrm flipH="1">
            <a:off x="8648874" y="3079644"/>
            <a:ext cx="172500" cy="155100"/>
          </a:xfrm>
          <a:prstGeom prst="star4">
            <a:avLst>
              <a:gd fmla="val 20875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31"/>
          <p:cNvSpPr/>
          <p:nvPr/>
        </p:nvSpPr>
        <p:spPr>
          <a:xfrm flipH="1">
            <a:off x="322667" y="2107525"/>
            <a:ext cx="172500" cy="155100"/>
          </a:xfrm>
          <a:prstGeom prst="star4">
            <a:avLst>
              <a:gd fmla="val 20875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1"/>
          <p:cNvSpPr/>
          <p:nvPr/>
        </p:nvSpPr>
        <p:spPr>
          <a:xfrm flipH="1">
            <a:off x="204187" y="1476975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0" name="Google Shape;36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501547">
            <a:off x="6870449" y="1511637"/>
            <a:ext cx="636127" cy="70066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5525" y="3079651"/>
            <a:ext cx="597530" cy="658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975872">
            <a:off x="1326668" y="538857"/>
            <a:ext cx="939167" cy="10344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2"/>
          <p:cNvSpPr txBox="1"/>
          <p:nvPr>
            <p:ph type="title"/>
          </p:nvPr>
        </p:nvSpPr>
        <p:spPr>
          <a:xfrm>
            <a:off x="2391900" y="635175"/>
            <a:ext cx="4360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Vector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</a:t>
            </a:r>
            <a:endParaRPr/>
          </a:p>
        </p:txBody>
      </p:sp>
      <p:sp>
        <p:nvSpPr>
          <p:cNvPr id="368" name="Google Shape;368;p32"/>
          <p:cNvSpPr txBox="1"/>
          <p:nvPr>
            <p:ph idx="1" type="subTitle"/>
          </p:nvPr>
        </p:nvSpPr>
        <p:spPr>
          <a:xfrm>
            <a:off x="2138575" y="2218775"/>
            <a:ext cx="4748400" cy="231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These are also known as Object Oriented Images.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Made of mathematical equations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They are Resolution Independent.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 Highly Scalable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Example: PNG, SVG</a:t>
            </a:r>
            <a:endParaRPr b="1"/>
          </a:p>
          <a:p>
            <a: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 b="1"/>
          </a:p>
        </p:txBody>
      </p:sp>
      <p:sp>
        <p:nvSpPr>
          <p:cNvPr id="369" name="Google Shape;369;p32"/>
          <p:cNvSpPr/>
          <p:nvPr/>
        </p:nvSpPr>
        <p:spPr>
          <a:xfrm flipH="1">
            <a:off x="8530387" y="3517475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32"/>
          <p:cNvSpPr/>
          <p:nvPr/>
        </p:nvSpPr>
        <p:spPr>
          <a:xfrm flipH="1">
            <a:off x="8648874" y="3079644"/>
            <a:ext cx="172500" cy="155100"/>
          </a:xfrm>
          <a:prstGeom prst="star4">
            <a:avLst>
              <a:gd fmla="val 20875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32"/>
          <p:cNvSpPr/>
          <p:nvPr/>
        </p:nvSpPr>
        <p:spPr>
          <a:xfrm flipH="1">
            <a:off x="322667" y="2107525"/>
            <a:ext cx="172500" cy="155100"/>
          </a:xfrm>
          <a:prstGeom prst="star4">
            <a:avLst>
              <a:gd fmla="val 20875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2"/>
          <p:cNvSpPr/>
          <p:nvPr/>
        </p:nvSpPr>
        <p:spPr>
          <a:xfrm flipH="1">
            <a:off x="204187" y="1476975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3" name="Google Shape;37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4777" y="3558124"/>
            <a:ext cx="1154925" cy="104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59406">
            <a:off x="1200570" y="1486573"/>
            <a:ext cx="1156756" cy="1047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934854">
            <a:off x="6554930" y="1560987"/>
            <a:ext cx="992314" cy="89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38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31116">
            <a:off x="6057836" y="1394156"/>
            <a:ext cx="1422350" cy="899889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33"/>
          <p:cNvSpPr txBox="1"/>
          <p:nvPr>
            <p:ph type="title"/>
          </p:nvPr>
        </p:nvSpPr>
        <p:spPr>
          <a:xfrm>
            <a:off x="906300" y="903875"/>
            <a:ext cx="73314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Image</a:t>
            </a:r>
            <a:endParaRPr sz="4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File</a:t>
            </a:r>
            <a:endParaRPr sz="4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Extensions</a:t>
            </a:r>
            <a:endParaRPr sz="4800"/>
          </a:p>
        </p:txBody>
      </p:sp>
      <p:sp>
        <p:nvSpPr>
          <p:cNvPr id="382" name="Google Shape;382;p33"/>
          <p:cNvSpPr/>
          <p:nvPr/>
        </p:nvSpPr>
        <p:spPr>
          <a:xfrm>
            <a:off x="-129575" y="1618350"/>
            <a:ext cx="302400" cy="3024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33"/>
          <p:cNvSpPr/>
          <p:nvPr/>
        </p:nvSpPr>
        <p:spPr>
          <a:xfrm>
            <a:off x="457612" y="1527825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3"/>
          <p:cNvSpPr/>
          <p:nvPr/>
        </p:nvSpPr>
        <p:spPr>
          <a:xfrm>
            <a:off x="8395350" y="500344"/>
            <a:ext cx="172500" cy="155100"/>
          </a:xfrm>
          <a:prstGeom prst="star4">
            <a:avLst>
              <a:gd fmla="val 20875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33"/>
          <p:cNvSpPr/>
          <p:nvPr/>
        </p:nvSpPr>
        <p:spPr>
          <a:xfrm>
            <a:off x="576107" y="4604600"/>
            <a:ext cx="172500" cy="155100"/>
          </a:xfrm>
          <a:prstGeom prst="star4">
            <a:avLst>
              <a:gd fmla="val 20875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33"/>
          <p:cNvSpPr/>
          <p:nvPr/>
        </p:nvSpPr>
        <p:spPr>
          <a:xfrm>
            <a:off x="8276862" y="3607500"/>
            <a:ext cx="409500" cy="409500"/>
          </a:xfrm>
          <a:prstGeom prst="plaque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2698631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7" name="Google Shape;38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39732">
            <a:off x="1437825" y="3607500"/>
            <a:ext cx="1710644" cy="1082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398658">
            <a:off x="6117720" y="3502799"/>
            <a:ext cx="1741505" cy="110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Extensions</a:t>
            </a:r>
            <a:endParaRPr/>
          </a:p>
        </p:txBody>
      </p:sp>
      <p:pic>
        <p:nvPicPr>
          <p:cNvPr id="394" name="Google Shape;39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2747" y="3168643"/>
            <a:ext cx="1170450" cy="1366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9652" y="1321473"/>
            <a:ext cx="1090799" cy="127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22546" y="1376425"/>
            <a:ext cx="1043753" cy="121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82749" y="1376424"/>
            <a:ext cx="1090801" cy="1273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69653" y="3168650"/>
            <a:ext cx="1170467" cy="136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3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75500" y="3215156"/>
            <a:ext cx="1090801" cy="12735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" name="Google Shape;40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6628" y="1634275"/>
            <a:ext cx="1794426" cy="2692301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35"/>
          <p:cNvSpPr txBox="1"/>
          <p:nvPr>
            <p:ph type="title"/>
          </p:nvPr>
        </p:nvSpPr>
        <p:spPr>
          <a:xfrm>
            <a:off x="720000" y="4046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.JPEG </a:t>
            </a:r>
            <a:endParaRPr sz="3700"/>
          </a:p>
        </p:txBody>
      </p:sp>
      <p:sp>
        <p:nvSpPr>
          <p:cNvPr id="406" name="Google Shape;406;p35"/>
          <p:cNvSpPr txBox="1"/>
          <p:nvPr>
            <p:ph idx="4294967295" type="subTitle"/>
          </p:nvPr>
        </p:nvSpPr>
        <p:spPr>
          <a:xfrm>
            <a:off x="720000" y="1432050"/>
            <a:ext cx="6588000" cy="3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Stand for: Joint Photographic Experts Group</a:t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Introduced in 1992</a:t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It works on Lossy Compression technique</a:t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Has a Larger File Size</a:t>
            </a:r>
            <a:endParaRPr b="1" sz="19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Suitable for general purposes</a:t>
            </a:r>
            <a:endParaRPr b="1"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t/>
            </a:r>
            <a:endParaRPr b="1" sz="1900"/>
          </a:p>
        </p:txBody>
      </p:sp>
      <p:pic>
        <p:nvPicPr>
          <p:cNvPr id="407" name="Google Shape;40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7974" y="473853"/>
            <a:ext cx="558975" cy="6503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6"/>
          <p:cNvSpPr txBox="1"/>
          <p:nvPr>
            <p:ph type="title"/>
          </p:nvPr>
        </p:nvSpPr>
        <p:spPr>
          <a:xfrm>
            <a:off x="720000" y="4886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.PNG </a:t>
            </a:r>
            <a:endParaRPr sz="3700"/>
          </a:p>
        </p:txBody>
      </p:sp>
      <p:sp>
        <p:nvSpPr>
          <p:cNvPr id="413" name="Google Shape;413;p36"/>
          <p:cNvSpPr txBox="1"/>
          <p:nvPr>
            <p:ph idx="4294967295" type="subTitle"/>
          </p:nvPr>
        </p:nvSpPr>
        <p:spPr>
          <a:xfrm>
            <a:off x="720000" y="1189525"/>
            <a:ext cx="5668500" cy="33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Stand for: Portable Network Graphics.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Introduced in 1996.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It works on Lossless Compression technique.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Has a Smaller File Size.</a:t>
            </a:r>
            <a:endParaRPr b="1"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Suitable for Web Development.</a:t>
            </a:r>
            <a:endParaRPr b="1"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t/>
            </a:r>
            <a:endParaRPr b="1" sz="2000"/>
          </a:p>
        </p:txBody>
      </p:sp>
      <p:pic>
        <p:nvPicPr>
          <p:cNvPr id="414" name="Google Shape;41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26787">
            <a:off x="6579500" y="2076974"/>
            <a:ext cx="764325" cy="777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61578">
            <a:off x="6679931" y="1172486"/>
            <a:ext cx="563464" cy="572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683665">
            <a:off x="6382683" y="3104586"/>
            <a:ext cx="1034700" cy="1051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irror Therapy Case Report by Slidesgo">
  <a:themeElements>
    <a:clrScheme name="Simple Light">
      <a:dk1>
        <a:srgbClr val="231F7C"/>
      </a:dk1>
      <a:lt1>
        <a:srgbClr val="C0C2F4"/>
      </a:lt1>
      <a:dk2>
        <a:srgbClr val="DEDDF8"/>
      </a:dk2>
      <a:lt2>
        <a:srgbClr val="9995EF"/>
      </a:lt2>
      <a:accent1>
        <a:srgbClr val="F8C7D5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